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Lst>
  <p:notesMasterIdLst>
    <p:notesMasterId r:id="rId16"/>
  </p:notesMasterIdLst>
  <p:handoutMasterIdLst>
    <p:handoutMasterId r:id="rId17"/>
  </p:handoutMasterIdLst>
  <p:sldIdLst>
    <p:sldId id="256" r:id="rId5"/>
    <p:sldId id="257" r:id="rId6"/>
    <p:sldId id="260" r:id="rId7"/>
    <p:sldId id="258" r:id="rId8"/>
    <p:sldId id="259" r:id="rId9"/>
    <p:sldId id="269" r:id="rId10"/>
    <p:sldId id="264" r:id="rId11"/>
    <p:sldId id="278" r:id="rId12"/>
    <p:sldId id="279" r:id="rId13"/>
    <p:sldId id="280"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2" autoAdjust="0"/>
    <p:restoredTop sz="93087" autoAdjust="0"/>
  </p:normalViewPr>
  <p:slideViewPr>
    <p:cSldViewPr snapToGrid="0">
      <p:cViewPr>
        <p:scale>
          <a:sx n="63" d="100"/>
          <a:sy n="63" d="100"/>
        </p:scale>
        <p:origin x="1022" y="43"/>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Camara" userId="9affbf1161e41bf1" providerId="LiveId" clId="{BEAE9AA2-7469-4880-A3B5-55E9D2A8FA6F}"/>
    <pc:docChg chg="undo redo custSel addSld delSld modSld sldOrd">
      <pc:chgData name="S Camara" userId="9affbf1161e41bf1" providerId="LiveId" clId="{BEAE9AA2-7469-4880-A3B5-55E9D2A8FA6F}" dt="2025-04-12T15:02:06.518" v="1650" actId="1076"/>
      <pc:docMkLst>
        <pc:docMk/>
      </pc:docMkLst>
      <pc:sldChg chg="modSp mod">
        <pc:chgData name="S Camara" userId="9affbf1161e41bf1" providerId="LiveId" clId="{BEAE9AA2-7469-4880-A3B5-55E9D2A8FA6F}" dt="2025-04-12T14:15:20.724" v="835" actId="20577"/>
        <pc:sldMkLst>
          <pc:docMk/>
          <pc:sldMk cId="1883836176" sldId="256"/>
        </pc:sldMkLst>
        <pc:spChg chg="mod">
          <ac:chgData name="S Camara" userId="9affbf1161e41bf1" providerId="LiveId" clId="{BEAE9AA2-7469-4880-A3B5-55E9D2A8FA6F}" dt="2025-04-12T14:15:20.724" v="835" actId="20577"/>
          <ac:spMkLst>
            <pc:docMk/>
            <pc:sldMk cId="1883836176" sldId="256"/>
            <ac:spMk id="17" creationId="{75B1C734-42CB-4311-8905-2F41D09107C7}"/>
          </ac:spMkLst>
        </pc:spChg>
        <pc:spChg chg="mod">
          <ac:chgData name="S Camara" userId="9affbf1161e41bf1" providerId="LiveId" clId="{BEAE9AA2-7469-4880-A3B5-55E9D2A8FA6F}" dt="2025-04-08T23:46:01.191" v="457" actId="20577"/>
          <ac:spMkLst>
            <pc:docMk/>
            <pc:sldMk cId="1883836176" sldId="256"/>
            <ac:spMk id="22" creationId="{115C523A-AC40-4CBA-9DF4-B287ED32185D}"/>
          </ac:spMkLst>
        </pc:spChg>
        <pc:picChg chg="mod">
          <ac:chgData name="S Camara" userId="9affbf1161e41bf1" providerId="LiveId" clId="{BEAE9AA2-7469-4880-A3B5-55E9D2A8FA6F}" dt="2025-04-08T23:44:35.842" v="437" actId="14826"/>
          <ac:picMkLst>
            <pc:docMk/>
            <pc:sldMk cId="1883836176" sldId="256"/>
            <ac:picMk id="77" creationId="{2F849723-3772-4844-AB3A-EF3DFAF34B83}"/>
          </ac:picMkLst>
        </pc:picChg>
      </pc:sldChg>
      <pc:sldChg chg="delSp modSp mod modNotesTx">
        <pc:chgData name="S Camara" userId="9affbf1161e41bf1" providerId="LiveId" clId="{BEAE9AA2-7469-4880-A3B5-55E9D2A8FA6F}" dt="2025-04-12T14:59:34.854" v="1621" actId="6549"/>
        <pc:sldMkLst>
          <pc:docMk/>
          <pc:sldMk cId="277377105" sldId="257"/>
        </pc:sldMkLst>
        <pc:spChg chg="del">
          <ac:chgData name="S Camara" userId="9affbf1161e41bf1" providerId="LiveId" clId="{BEAE9AA2-7469-4880-A3B5-55E9D2A8FA6F}" dt="2025-04-08T23:50:10.329" v="462" actId="14826"/>
          <ac:spMkLst>
            <pc:docMk/>
            <pc:sldMk cId="277377105" sldId="257"/>
            <ac:spMk id="2" creationId="{365F1D81-E5A7-B16E-5E0E-A2E91A6E81EE}"/>
          </ac:spMkLst>
        </pc:spChg>
        <pc:spChg chg="mod">
          <ac:chgData name="S Camara" userId="9affbf1161e41bf1" providerId="LiveId" clId="{BEAE9AA2-7469-4880-A3B5-55E9D2A8FA6F}" dt="2025-04-09T00:04:19.880" v="592" actId="14100"/>
          <ac:spMkLst>
            <pc:docMk/>
            <pc:sldMk cId="277377105" sldId="257"/>
            <ac:spMk id="5" creationId="{06774A57-DC9F-44C5-B707-3B57BDBE4437}"/>
          </ac:spMkLst>
        </pc:spChg>
        <pc:spChg chg="mod">
          <ac:chgData name="S Camara" userId="9affbf1161e41bf1" providerId="LiveId" clId="{BEAE9AA2-7469-4880-A3B5-55E9D2A8FA6F}" dt="2025-04-08T23:51:17.077" v="473" actId="14100"/>
          <ac:spMkLst>
            <pc:docMk/>
            <pc:sldMk cId="277377105" sldId="257"/>
            <ac:spMk id="20" creationId="{2E468DC9-F7EA-4DDD-A3C6-7FED01F0AB9B}"/>
          </ac:spMkLst>
        </pc:spChg>
        <pc:spChg chg="mod">
          <ac:chgData name="S Camara" userId="9affbf1161e41bf1" providerId="LiveId" clId="{BEAE9AA2-7469-4880-A3B5-55E9D2A8FA6F}" dt="2025-04-08T23:51:13.875" v="472" actId="14100"/>
          <ac:spMkLst>
            <pc:docMk/>
            <pc:sldMk cId="277377105" sldId="257"/>
            <ac:spMk id="30" creationId="{E1840D15-B3C7-4446-9131-8F222F601B1B}"/>
          </ac:spMkLst>
        </pc:spChg>
        <pc:picChg chg="mod">
          <ac:chgData name="S Camara" userId="9affbf1161e41bf1" providerId="LiveId" clId="{BEAE9AA2-7469-4880-A3B5-55E9D2A8FA6F}" dt="2025-04-08T23:50:10.329" v="462" actId="14826"/>
          <ac:picMkLst>
            <pc:docMk/>
            <pc:sldMk cId="277377105" sldId="257"/>
            <ac:picMk id="108" creationId="{FAFD635F-714B-4EE8-9D07-0B32545C6D1F}"/>
          </ac:picMkLst>
        </pc:picChg>
      </pc:sldChg>
      <pc:sldChg chg="addSp delSp modSp mod modClrScheme delAnim modAnim chgLayout modNotesTx">
        <pc:chgData name="S Camara" userId="9affbf1161e41bf1" providerId="LiveId" clId="{BEAE9AA2-7469-4880-A3B5-55E9D2A8FA6F}" dt="2025-04-12T15:00:28.335" v="1625" actId="6549"/>
        <pc:sldMkLst>
          <pc:docMk/>
          <pc:sldMk cId="611775336" sldId="258"/>
        </pc:sldMkLst>
        <pc:spChg chg="add del mod ord">
          <ac:chgData name="S Camara" userId="9affbf1161e41bf1" providerId="LiveId" clId="{BEAE9AA2-7469-4880-A3B5-55E9D2A8FA6F}" dt="2025-04-09T00:56:08.511" v="822" actId="478"/>
          <ac:spMkLst>
            <pc:docMk/>
            <pc:sldMk cId="611775336" sldId="258"/>
            <ac:spMk id="2" creationId="{DD9DC51D-DCEB-DA42-83F7-3BEB2836F114}"/>
          </ac:spMkLst>
        </pc:spChg>
        <pc:spChg chg="add del mod ord">
          <ac:chgData name="S Camara" userId="9affbf1161e41bf1" providerId="LiveId" clId="{BEAE9AA2-7469-4880-A3B5-55E9D2A8FA6F}" dt="2025-04-09T00:55:48.948" v="815" actId="478"/>
          <ac:spMkLst>
            <pc:docMk/>
            <pc:sldMk cId="611775336" sldId="258"/>
            <ac:spMk id="3" creationId="{DD55B336-66CD-EA9C-71D1-455AC5FE4D62}"/>
          </ac:spMkLst>
        </pc:spChg>
        <pc:spChg chg="add del mod">
          <ac:chgData name="S Camara" userId="9affbf1161e41bf1" providerId="LiveId" clId="{BEAE9AA2-7469-4880-A3B5-55E9D2A8FA6F}" dt="2025-04-09T00:08:06.577" v="618"/>
          <ac:spMkLst>
            <pc:docMk/>
            <pc:sldMk cId="611775336" sldId="258"/>
            <ac:spMk id="4" creationId="{A6BE268F-3F3F-D9F9-44C5-FAE160A4926F}"/>
          </ac:spMkLst>
        </pc:spChg>
        <pc:spChg chg="del mod ord">
          <ac:chgData name="S Camara" userId="9affbf1161e41bf1" providerId="LiveId" clId="{BEAE9AA2-7469-4880-A3B5-55E9D2A8FA6F}" dt="2025-04-09T00:15:19.837" v="668" actId="478"/>
          <ac:spMkLst>
            <pc:docMk/>
            <pc:sldMk cId="611775336" sldId="258"/>
            <ac:spMk id="5" creationId="{3E0ED447-C6CA-4C7D-8108-E593E142A823}"/>
          </ac:spMkLst>
        </pc:spChg>
        <pc:spChg chg="add mod">
          <ac:chgData name="S Camara" userId="9affbf1161e41bf1" providerId="LiveId" clId="{BEAE9AA2-7469-4880-A3B5-55E9D2A8FA6F}" dt="2025-04-12T15:00:10.122" v="1624" actId="2711"/>
          <ac:spMkLst>
            <pc:docMk/>
            <pc:sldMk cId="611775336" sldId="258"/>
            <ac:spMk id="6" creationId="{233A84C8-7BE7-17F0-210C-2ECF6C867A84}"/>
          </ac:spMkLst>
        </pc:spChg>
        <pc:spChg chg="add del mod">
          <ac:chgData name="S Camara" userId="9affbf1161e41bf1" providerId="LiveId" clId="{BEAE9AA2-7469-4880-A3B5-55E9D2A8FA6F}" dt="2025-04-09T00:55:42.540" v="812" actId="478"/>
          <ac:spMkLst>
            <pc:docMk/>
            <pc:sldMk cId="611775336" sldId="258"/>
            <ac:spMk id="8" creationId="{48AF4CCE-8E1C-52AD-5A30-799A864C88EC}"/>
          </ac:spMkLst>
        </pc:spChg>
        <pc:spChg chg="add del mod">
          <ac:chgData name="S Camara" userId="9affbf1161e41bf1" providerId="LiveId" clId="{BEAE9AA2-7469-4880-A3B5-55E9D2A8FA6F}" dt="2025-04-09T00:55:46.448" v="814" actId="478"/>
          <ac:spMkLst>
            <pc:docMk/>
            <pc:sldMk cId="611775336" sldId="258"/>
            <ac:spMk id="10" creationId="{22FA413A-C2A4-2115-38D3-B83F135CF5FE}"/>
          </ac:spMkLst>
        </pc:spChg>
        <pc:spChg chg="add del mod">
          <ac:chgData name="S Camara" userId="9affbf1161e41bf1" providerId="LiveId" clId="{BEAE9AA2-7469-4880-A3B5-55E9D2A8FA6F}" dt="2025-04-09T00:55:53.974" v="817" actId="478"/>
          <ac:spMkLst>
            <pc:docMk/>
            <pc:sldMk cId="611775336" sldId="258"/>
            <ac:spMk id="12" creationId="{5D9A75FE-5BB9-85AD-B8CB-0EB5707D022A}"/>
          </ac:spMkLst>
        </pc:spChg>
        <pc:spChg chg="add del mod">
          <ac:chgData name="S Camara" userId="9affbf1161e41bf1" providerId="LiveId" clId="{BEAE9AA2-7469-4880-A3B5-55E9D2A8FA6F}" dt="2025-04-09T00:56:00.965" v="819" actId="478"/>
          <ac:spMkLst>
            <pc:docMk/>
            <pc:sldMk cId="611775336" sldId="258"/>
            <ac:spMk id="14" creationId="{2ED19938-F641-7103-8867-13996ED82575}"/>
          </ac:spMkLst>
        </pc:spChg>
        <pc:spChg chg="add del mod">
          <ac:chgData name="S Camara" userId="9affbf1161e41bf1" providerId="LiveId" clId="{BEAE9AA2-7469-4880-A3B5-55E9D2A8FA6F}" dt="2025-04-09T00:56:05.734" v="821" actId="478"/>
          <ac:spMkLst>
            <pc:docMk/>
            <pc:sldMk cId="611775336" sldId="258"/>
            <ac:spMk id="16" creationId="{76992A93-C77F-B928-8EC0-57D6DF063735}"/>
          </ac:spMkLst>
        </pc:spChg>
        <pc:spChg chg="add del mod">
          <ac:chgData name="S Camara" userId="9affbf1161e41bf1" providerId="LiveId" clId="{BEAE9AA2-7469-4880-A3B5-55E9D2A8FA6F}" dt="2025-04-09T00:56:12.583" v="824" actId="478"/>
          <ac:spMkLst>
            <pc:docMk/>
            <pc:sldMk cId="611775336" sldId="258"/>
            <ac:spMk id="18" creationId="{B12C2EAC-C10F-4EB6-5E3B-24D6AD7805D0}"/>
          </ac:spMkLst>
        </pc:spChg>
        <pc:spChg chg="mod ord">
          <ac:chgData name="S Camara" userId="9affbf1161e41bf1" providerId="LiveId" clId="{BEAE9AA2-7469-4880-A3B5-55E9D2A8FA6F}" dt="2025-04-09T00:14:46.631" v="665" actId="1076"/>
          <ac:spMkLst>
            <pc:docMk/>
            <pc:sldMk cId="611775336" sldId="258"/>
            <ac:spMk id="34" creationId="{01A4D341-9CED-415E-A417-C204833D5641}"/>
          </ac:spMkLst>
        </pc:spChg>
        <pc:spChg chg="del mod ord">
          <ac:chgData name="S Camara" userId="9affbf1161e41bf1" providerId="LiveId" clId="{BEAE9AA2-7469-4880-A3B5-55E9D2A8FA6F}" dt="2025-04-09T00:55:56.215" v="818" actId="478"/>
          <ac:spMkLst>
            <pc:docMk/>
            <pc:sldMk cId="611775336" sldId="258"/>
            <ac:spMk id="42" creationId="{A68FF55C-6F05-48FC-9323-AB8D48077BE6}"/>
          </ac:spMkLst>
        </pc:spChg>
        <pc:spChg chg="del mod ord">
          <ac:chgData name="S Camara" userId="9affbf1161e41bf1" providerId="LiveId" clId="{BEAE9AA2-7469-4880-A3B5-55E9D2A8FA6F}" dt="2025-04-09T00:55:44.523" v="813" actId="478"/>
          <ac:spMkLst>
            <pc:docMk/>
            <pc:sldMk cId="611775336" sldId="258"/>
            <ac:spMk id="43" creationId="{80683256-31D4-4761-874B-66494293B9AF}"/>
          </ac:spMkLst>
        </pc:spChg>
        <pc:spChg chg="del mod ord">
          <ac:chgData name="S Camara" userId="9affbf1161e41bf1" providerId="LiveId" clId="{BEAE9AA2-7469-4880-A3B5-55E9D2A8FA6F}" dt="2025-04-09T00:55:40.757" v="811" actId="478"/>
          <ac:spMkLst>
            <pc:docMk/>
            <pc:sldMk cId="611775336" sldId="258"/>
            <ac:spMk id="50" creationId="{0868D1C0-8D01-4F5F-ADB2-2B0A4D1E744F}"/>
          </ac:spMkLst>
        </pc:spChg>
        <pc:spChg chg="del mod ord">
          <ac:chgData name="S Camara" userId="9affbf1161e41bf1" providerId="LiveId" clId="{BEAE9AA2-7469-4880-A3B5-55E9D2A8FA6F}" dt="2025-04-09T00:56:03.662" v="820" actId="478"/>
          <ac:spMkLst>
            <pc:docMk/>
            <pc:sldMk cId="611775336" sldId="258"/>
            <ac:spMk id="63" creationId="{831B3626-E1D2-42AE-AB45-94BC5112D8FC}"/>
          </ac:spMkLst>
        </pc:spChg>
        <pc:spChg chg="del mod ord">
          <ac:chgData name="S Camara" userId="9affbf1161e41bf1" providerId="LiveId" clId="{BEAE9AA2-7469-4880-A3B5-55E9D2A8FA6F}" dt="2025-04-09T00:56:10.783" v="823" actId="478"/>
          <ac:spMkLst>
            <pc:docMk/>
            <pc:sldMk cId="611775336" sldId="258"/>
            <ac:spMk id="64" creationId="{65AD76B6-01DC-462A-9FF0-16CC82FBDBE0}"/>
          </ac:spMkLst>
        </pc:spChg>
        <pc:spChg chg="del mod ord">
          <ac:chgData name="S Camara" userId="9affbf1161e41bf1" providerId="LiveId" clId="{BEAE9AA2-7469-4880-A3B5-55E9D2A8FA6F}" dt="2025-04-09T00:55:51.845" v="816" actId="478"/>
          <ac:spMkLst>
            <pc:docMk/>
            <pc:sldMk cId="611775336" sldId="258"/>
            <ac:spMk id="67" creationId="{3705D4B7-D21E-458D-B289-A189923D7B3E}"/>
          </ac:spMkLst>
        </pc:spChg>
        <pc:picChg chg="mod ord">
          <ac:chgData name="S Camara" userId="9affbf1161e41bf1" providerId="LiveId" clId="{BEAE9AA2-7469-4880-A3B5-55E9D2A8FA6F}" dt="2025-04-09T00:56:18.485" v="826" actId="1076"/>
          <ac:picMkLst>
            <pc:docMk/>
            <pc:sldMk cId="611775336" sldId="258"/>
            <ac:picMk id="52" creationId="{2C10E818-8391-45ED-A8AC-28347E77C214}"/>
          </ac:picMkLst>
        </pc:picChg>
      </pc:sldChg>
      <pc:sldChg chg="addSp delSp modSp mod modClrScheme delAnim modAnim chgLayout modNotesTx">
        <pc:chgData name="S Camara" userId="9affbf1161e41bf1" providerId="LiveId" clId="{BEAE9AA2-7469-4880-A3B5-55E9D2A8FA6F}" dt="2025-04-12T14:19:49.544" v="840"/>
        <pc:sldMkLst>
          <pc:docMk/>
          <pc:sldMk cId="414789630" sldId="259"/>
        </pc:sldMkLst>
        <pc:spChg chg="add del mod ord">
          <ac:chgData name="S Camara" userId="9affbf1161e41bf1" providerId="LiveId" clId="{BEAE9AA2-7469-4880-A3B5-55E9D2A8FA6F}" dt="2025-04-09T00:36:48.998" v="718" actId="931"/>
          <ac:spMkLst>
            <pc:docMk/>
            <pc:sldMk cId="414789630" sldId="259"/>
            <ac:spMk id="2" creationId="{5918ADE2-DD23-3672-33FF-A55A1A87285C}"/>
          </ac:spMkLst>
        </pc:spChg>
        <pc:spChg chg="add del mod ord">
          <ac:chgData name="S Camara" userId="9affbf1161e41bf1" providerId="LiveId" clId="{BEAE9AA2-7469-4880-A3B5-55E9D2A8FA6F}" dt="2025-04-09T00:37:42.636" v="719" actId="931"/>
          <ac:spMkLst>
            <pc:docMk/>
            <pc:sldMk cId="414789630" sldId="259"/>
            <ac:spMk id="3" creationId="{6395BE0F-A851-EC4B-1BC6-7CBFD88D15D7}"/>
          </ac:spMkLst>
        </pc:spChg>
        <pc:spChg chg="add del mod ord">
          <ac:chgData name="S Camara" userId="9affbf1161e41bf1" providerId="LiveId" clId="{BEAE9AA2-7469-4880-A3B5-55E9D2A8FA6F}" dt="2025-04-09T00:38:36.721" v="720" actId="931"/>
          <ac:spMkLst>
            <pc:docMk/>
            <pc:sldMk cId="414789630" sldId="259"/>
            <ac:spMk id="4" creationId="{C948ECD3-075C-86D7-D4D6-9098CC4C8FCE}"/>
          </ac:spMkLst>
        </pc:spChg>
        <pc:spChg chg="del mod ord">
          <ac:chgData name="S Camara" userId="9affbf1161e41bf1" providerId="LiveId" clId="{BEAE9AA2-7469-4880-A3B5-55E9D2A8FA6F}" dt="2025-04-09T00:22:09.965" v="701" actId="478"/>
          <ac:spMkLst>
            <pc:docMk/>
            <pc:sldMk cId="414789630" sldId="259"/>
            <ac:spMk id="5" creationId="{C685F4B4-31EC-4AE6-A166-6FE4AD642C35}"/>
          </ac:spMkLst>
        </pc:spChg>
        <pc:spChg chg="add del mod">
          <ac:chgData name="S Camara" userId="9affbf1161e41bf1" providerId="LiveId" clId="{BEAE9AA2-7469-4880-A3B5-55E9D2A8FA6F}" dt="2025-04-09T00:25:46.966" v="711" actId="478"/>
          <ac:spMkLst>
            <pc:docMk/>
            <pc:sldMk cId="414789630" sldId="259"/>
            <ac:spMk id="7" creationId="{6A5053B1-114E-6AD0-7487-D5AE3DFEF13E}"/>
          </ac:spMkLst>
        </pc:spChg>
        <pc:spChg chg="add del mod">
          <ac:chgData name="S Camara" userId="9affbf1161e41bf1" providerId="LiveId" clId="{BEAE9AA2-7469-4880-A3B5-55E9D2A8FA6F}" dt="2025-04-09T00:40:51.544" v="728" actId="478"/>
          <ac:spMkLst>
            <pc:docMk/>
            <pc:sldMk cId="414789630" sldId="259"/>
            <ac:spMk id="19" creationId="{08427442-E026-CB5C-5632-9AEEAE5646F6}"/>
          </ac:spMkLst>
        </pc:spChg>
        <pc:spChg chg="add del mod">
          <ac:chgData name="S Camara" userId="9affbf1161e41bf1" providerId="LiveId" clId="{BEAE9AA2-7469-4880-A3B5-55E9D2A8FA6F}" dt="2025-04-09T00:41:31.136" v="735" actId="478"/>
          <ac:spMkLst>
            <pc:docMk/>
            <pc:sldMk cId="414789630" sldId="259"/>
            <ac:spMk id="21" creationId="{EFC209F2-3C57-1B45-C414-BFDD5E054320}"/>
          </ac:spMkLst>
        </pc:spChg>
        <pc:spChg chg="del mod ord">
          <ac:chgData name="S Camara" userId="9affbf1161e41bf1" providerId="LiveId" clId="{BEAE9AA2-7469-4880-A3B5-55E9D2A8FA6F}" dt="2025-04-09T00:45:18.840" v="759" actId="478"/>
          <ac:spMkLst>
            <pc:docMk/>
            <pc:sldMk cId="414789630" sldId="259"/>
            <ac:spMk id="22" creationId="{D8965C87-7536-4E22-B0DD-FE276F346FF8}"/>
          </ac:spMkLst>
        </pc:spChg>
        <pc:spChg chg="mod ord">
          <ac:chgData name="S Camara" userId="9affbf1161e41bf1" providerId="LiveId" clId="{BEAE9AA2-7469-4880-A3B5-55E9D2A8FA6F}" dt="2025-04-09T00:50:18.734" v="779" actId="1076"/>
          <ac:spMkLst>
            <pc:docMk/>
            <pc:sldMk cId="414789630" sldId="259"/>
            <ac:spMk id="26" creationId="{549F87D0-5602-4BFC-ABEB-7C809A5CF62D}"/>
          </ac:spMkLst>
        </pc:spChg>
        <pc:spChg chg="add del mod">
          <ac:chgData name="S Camara" userId="9affbf1161e41bf1" providerId="LiveId" clId="{BEAE9AA2-7469-4880-A3B5-55E9D2A8FA6F}" dt="2025-04-09T00:43:20.110" v="744" actId="478"/>
          <ac:spMkLst>
            <pc:docMk/>
            <pc:sldMk cId="414789630" sldId="259"/>
            <ac:spMk id="27" creationId="{D030D351-7354-31F3-0AD0-D861B5D803FE}"/>
          </ac:spMkLst>
        </pc:spChg>
        <pc:spChg chg="mod ord">
          <ac:chgData name="S Camara" userId="9affbf1161e41bf1" providerId="LiveId" clId="{BEAE9AA2-7469-4880-A3B5-55E9D2A8FA6F}" dt="2025-04-09T00:46:22.697" v="771" actId="1076"/>
          <ac:spMkLst>
            <pc:docMk/>
            <pc:sldMk cId="414789630" sldId="259"/>
            <ac:spMk id="28" creationId="{864E06E4-A832-49D6-9243-19E0E901EF2C}"/>
          </ac:spMkLst>
        </pc:spChg>
        <pc:spChg chg="add del mod">
          <ac:chgData name="S Camara" userId="9affbf1161e41bf1" providerId="LiveId" clId="{BEAE9AA2-7469-4880-A3B5-55E9D2A8FA6F}" dt="2025-04-09T00:45:24.950" v="760" actId="478"/>
          <ac:spMkLst>
            <pc:docMk/>
            <pc:sldMk cId="414789630" sldId="259"/>
            <ac:spMk id="32" creationId="{37DE36D6-1961-E0EE-4ADF-17CCA80B7EC8}"/>
          </ac:spMkLst>
        </pc:spChg>
        <pc:spChg chg="mod ord">
          <ac:chgData name="S Camara" userId="9affbf1161e41bf1" providerId="LiveId" clId="{BEAE9AA2-7469-4880-A3B5-55E9D2A8FA6F}" dt="2025-04-09T00:46:47.180" v="778" actId="20577"/>
          <ac:spMkLst>
            <pc:docMk/>
            <pc:sldMk cId="414789630" sldId="259"/>
            <ac:spMk id="33" creationId="{4F4C28E4-6D60-402B-8F22-B1AED571D98D}"/>
          </ac:spMkLst>
        </pc:spChg>
        <pc:spChg chg="add del mod">
          <ac:chgData name="S Camara" userId="9affbf1161e41bf1" providerId="LiveId" clId="{BEAE9AA2-7469-4880-A3B5-55E9D2A8FA6F}" dt="2025-04-09T00:46:16.515" v="770" actId="478"/>
          <ac:spMkLst>
            <pc:docMk/>
            <pc:sldMk cId="414789630" sldId="259"/>
            <ac:spMk id="35" creationId="{C01271D6-9FE1-A0A4-1D6D-28F77527F800}"/>
          </ac:spMkLst>
        </pc:spChg>
        <pc:spChg chg="del mod ord">
          <ac:chgData name="S Camara" userId="9affbf1161e41bf1" providerId="LiveId" clId="{BEAE9AA2-7469-4880-A3B5-55E9D2A8FA6F}" dt="2025-04-09T00:25:42.556" v="710" actId="478"/>
          <ac:spMkLst>
            <pc:docMk/>
            <pc:sldMk cId="414789630" sldId="259"/>
            <ac:spMk id="37" creationId="{2D14101B-F5B0-4412-B50A-87D48857B9C9}"/>
          </ac:spMkLst>
        </pc:spChg>
        <pc:spChg chg="del mod ord">
          <ac:chgData name="S Camara" userId="9affbf1161e41bf1" providerId="LiveId" clId="{BEAE9AA2-7469-4880-A3B5-55E9D2A8FA6F}" dt="2025-04-09T00:46:12.252" v="769" actId="478"/>
          <ac:spMkLst>
            <pc:docMk/>
            <pc:sldMk cId="414789630" sldId="259"/>
            <ac:spMk id="38" creationId="{B8BADB58-1EE2-40F4-ADDD-CD3D8BB150CA}"/>
          </ac:spMkLst>
        </pc:spChg>
        <pc:spChg chg="mod ord">
          <ac:chgData name="S Camara" userId="9affbf1161e41bf1" providerId="LiveId" clId="{BEAE9AA2-7469-4880-A3B5-55E9D2A8FA6F}" dt="2025-04-09T00:46:33.320" v="772" actId="1076"/>
          <ac:spMkLst>
            <pc:docMk/>
            <pc:sldMk cId="414789630" sldId="259"/>
            <ac:spMk id="40" creationId="{693ECB3E-F948-4E10-8437-85C02E7E0978}"/>
          </ac:spMkLst>
        </pc:spChg>
        <pc:picChg chg="add del mod">
          <ac:chgData name="S Camara" userId="9affbf1161e41bf1" providerId="LiveId" clId="{BEAE9AA2-7469-4880-A3B5-55E9D2A8FA6F}" dt="2025-04-09T00:41:24.294" v="733" actId="478"/>
          <ac:picMkLst>
            <pc:docMk/>
            <pc:sldMk cId="414789630" sldId="259"/>
            <ac:picMk id="9" creationId="{805FE937-516F-FFCA-1EAF-4B7428722B85}"/>
          </ac:picMkLst>
        </pc:picChg>
        <pc:picChg chg="add del mod">
          <ac:chgData name="S Camara" userId="9affbf1161e41bf1" providerId="LiveId" clId="{BEAE9AA2-7469-4880-A3B5-55E9D2A8FA6F}" dt="2025-04-09T00:43:16.280" v="743" actId="478"/>
          <ac:picMkLst>
            <pc:docMk/>
            <pc:sldMk cId="414789630" sldId="259"/>
            <ac:picMk id="11" creationId="{29485891-ED52-E5F4-CC55-D566D96B971E}"/>
          </ac:picMkLst>
        </pc:picChg>
        <pc:picChg chg="add del mod">
          <ac:chgData name="S Camara" userId="9affbf1161e41bf1" providerId="LiveId" clId="{BEAE9AA2-7469-4880-A3B5-55E9D2A8FA6F}" dt="2025-04-09T00:40:45.543" v="726" actId="478"/>
          <ac:picMkLst>
            <pc:docMk/>
            <pc:sldMk cId="414789630" sldId="259"/>
            <ac:picMk id="13" creationId="{D4A0CE94-3CA2-93EB-FC04-F3EDF1FA3B04}"/>
          </ac:picMkLst>
        </pc:picChg>
        <pc:picChg chg="add mod">
          <ac:chgData name="S Camara" userId="9affbf1161e41bf1" providerId="LiveId" clId="{BEAE9AA2-7469-4880-A3B5-55E9D2A8FA6F}" dt="2025-04-09T00:44:33.628" v="752" actId="1076"/>
          <ac:picMkLst>
            <pc:docMk/>
            <pc:sldMk cId="414789630" sldId="259"/>
            <ac:picMk id="15" creationId="{623EFA5A-9809-5CE4-7001-033F02B1A3F4}"/>
          </ac:picMkLst>
        </pc:picChg>
        <pc:picChg chg="add mod">
          <ac:chgData name="S Camara" userId="9affbf1161e41bf1" providerId="LiveId" clId="{BEAE9AA2-7469-4880-A3B5-55E9D2A8FA6F}" dt="2025-04-09T00:44:56.079" v="756" actId="1076"/>
          <ac:picMkLst>
            <pc:docMk/>
            <pc:sldMk cId="414789630" sldId="259"/>
            <ac:picMk id="17" creationId="{A3F4E162-9227-C314-E76B-0CD572068157}"/>
          </ac:picMkLst>
        </pc:picChg>
        <pc:picChg chg="add mod">
          <ac:chgData name="S Camara" userId="9affbf1161e41bf1" providerId="LiveId" clId="{BEAE9AA2-7469-4880-A3B5-55E9D2A8FA6F}" dt="2025-04-09T00:42:45.866" v="741" actId="931"/>
          <ac:picMkLst>
            <pc:docMk/>
            <pc:sldMk cId="414789630" sldId="259"/>
            <ac:picMk id="24" creationId="{CC8FCE99-3BC8-2426-A913-009DDAC3789E}"/>
          </ac:picMkLst>
        </pc:picChg>
        <pc:picChg chg="add mod">
          <ac:chgData name="S Camara" userId="9affbf1161e41bf1" providerId="LiveId" clId="{BEAE9AA2-7469-4880-A3B5-55E9D2A8FA6F}" dt="2025-04-09T00:45:00.789" v="757" actId="1076"/>
          <ac:picMkLst>
            <pc:docMk/>
            <pc:sldMk cId="414789630" sldId="259"/>
            <ac:picMk id="30" creationId="{FFA9C76B-5883-7FC1-A563-ABE6E16F4A1D}"/>
          </ac:picMkLst>
        </pc:picChg>
      </pc:sldChg>
      <pc:sldChg chg="addSp delSp modSp mod ord modClrScheme delAnim modAnim chgLayout">
        <pc:chgData name="S Camara" userId="9affbf1161e41bf1" providerId="LiveId" clId="{BEAE9AA2-7469-4880-A3B5-55E9D2A8FA6F}" dt="2025-04-09T00:04:26.558" v="593" actId="14100"/>
        <pc:sldMkLst>
          <pc:docMk/>
          <pc:sldMk cId="2378828155" sldId="260"/>
        </pc:sldMkLst>
        <pc:spChg chg="add mod ord">
          <ac:chgData name="S Camara" userId="9affbf1161e41bf1" providerId="LiveId" clId="{BEAE9AA2-7469-4880-A3B5-55E9D2A8FA6F}" dt="2025-04-08T23:59:55.320" v="524" actId="255"/>
          <ac:spMkLst>
            <pc:docMk/>
            <pc:sldMk cId="2378828155" sldId="260"/>
            <ac:spMk id="3" creationId="{D1B21FCA-82B6-2997-18BA-B40EF0106A61}"/>
          </ac:spMkLst>
        </pc:spChg>
        <pc:spChg chg="mod ord">
          <ac:chgData name="S Camara" userId="9affbf1161e41bf1" providerId="LiveId" clId="{BEAE9AA2-7469-4880-A3B5-55E9D2A8FA6F}" dt="2025-04-09T00:04:26.558" v="593" actId="14100"/>
          <ac:spMkLst>
            <pc:docMk/>
            <pc:sldMk cId="2378828155" sldId="260"/>
            <ac:spMk id="4" creationId="{7DD08226-4335-4EA1-9B2D-CDE1FBD8D388}"/>
          </ac:spMkLst>
        </pc:spChg>
        <pc:spChg chg="del mod">
          <ac:chgData name="S Camara" userId="9affbf1161e41bf1" providerId="LiveId" clId="{BEAE9AA2-7469-4880-A3B5-55E9D2A8FA6F}" dt="2025-04-08T23:59:24.401" v="518" actId="478"/>
          <ac:spMkLst>
            <pc:docMk/>
            <pc:sldMk cId="2378828155" sldId="260"/>
            <ac:spMk id="5" creationId="{A0C44C42-ED33-A54B-F027-8EEA4B53E331}"/>
          </ac:spMkLst>
        </pc:spChg>
        <pc:spChg chg="add del mod ord">
          <ac:chgData name="S Camara" userId="9affbf1161e41bf1" providerId="LiveId" clId="{BEAE9AA2-7469-4880-A3B5-55E9D2A8FA6F}" dt="2025-04-08T23:56:12.793" v="498" actId="700"/>
          <ac:spMkLst>
            <pc:docMk/>
            <pc:sldMk cId="2378828155" sldId="260"/>
            <ac:spMk id="6" creationId="{9D3A5D0F-B8F1-F927-EFFD-BB7721E2776E}"/>
          </ac:spMkLst>
        </pc:spChg>
        <pc:spChg chg="add del mod ord">
          <ac:chgData name="S Camara" userId="9affbf1161e41bf1" providerId="LiveId" clId="{BEAE9AA2-7469-4880-A3B5-55E9D2A8FA6F}" dt="2025-04-08T23:58:13.449" v="499" actId="931"/>
          <ac:spMkLst>
            <pc:docMk/>
            <pc:sldMk cId="2378828155" sldId="260"/>
            <ac:spMk id="7" creationId="{1524BEC8-A56B-489B-3370-D5F40559503B}"/>
          </ac:spMkLst>
        </pc:spChg>
        <pc:spChg chg="add del mod">
          <ac:chgData name="S Camara" userId="9affbf1161e41bf1" providerId="LiveId" clId="{BEAE9AA2-7469-4880-A3B5-55E9D2A8FA6F}" dt="2025-04-08T23:58:52.886" v="509" actId="478"/>
          <ac:spMkLst>
            <pc:docMk/>
            <pc:sldMk cId="2378828155" sldId="260"/>
            <ac:spMk id="11" creationId="{F86D3EE7-D907-9BC8-F4FE-44786AA41855}"/>
          </ac:spMkLst>
        </pc:spChg>
        <pc:spChg chg="add del mod">
          <ac:chgData name="S Camara" userId="9affbf1161e41bf1" providerId="LiveId" clId="{BEAE9AA2-7469-4880-A3B5-55E9D2A8FA6F}" dt="2025-04-08T23:58:57.119" v="511" actId="478"/>
          <ac:spMkLst>
            <pc:docMk/>
            <pc:sldMk cId="2378828155" sldId="260"/>
            <ac:spMk id="13" creationId="{82889449-D6A5-F2AE-08F7-23049B294C00}"/>
          </ac:spMkLst>
        </pc:spChg>
        <pc:spChg chg="add del mod">
          <ac:chgData name="S Camara" userId="9affbf1161e41bf1" providerId="LiveId" clId="{BEAE9AA2-7469-4880-A3B5-55E9D2A8FA6F}" dt="2025-04-08T23:59:16.866" v="517" actId="478"/>
          <ac:spMkLst>
            <pc:docMk/>
            <pc:sldMk cId="2378828155" sldId="260"/>
            <ac:spMk id="15" creationId="{B7252AED-DF3F-DE0A-E6E1-205441E833BE}"/>
          </ac:spMkLst>
        </pc:spChg>
        <pc:spChg chg="mod ord">
          <ac:chgData name="S Camara" userId="9affbf1161e41bf1" providerId="LiveId" clId="{BEAE9AA2-7469-4880-A3B5-55E9D2A8FA6F}" dt="2025-04-09T00:00:36.397" v="573" actId="1076"/>
          <ac:spMkLst>
            <pc:docMk/>
            <pc:sldMk cId="2378828155" sldId="260"/>
            <ac:spMk id="17" creationId="{7D1AD01D-1F03-4995-A821-FA842C4F9E7C}"/>
          </ac:spMkLst>
        </pc:spChg>
        <pc:spChg chg="mod ord">
          <ac:chgData name="S Camara" userId="9affbf1161e41bf1" providerId="LiveId" clId="{BEAE9AA2-7469-4880-A3B5-55E9D2A8FA6F}" dt="2025-04-09T00:01:30.175" v="585" actId="14100"/>
          <ac:spMkLst>
            <pc:docMk/>
            <pc:sldMk cId="2378828155" sldId="260"/>
            <ac:spMk id="19" creationId="{A301F0BB-3AE1-4877-8F78-D7F5AE48F810}"/>
          </ac:spMkLst>
        </pc:spChg>
        <pc:spChg chg="mod ord">
          <ac:chgData name="S Camara" userId="9affbf1161e41bf1" providerId="LiveId" clId="{BEAE9AA2-7469-4880-A3B5-55E9D2A8FA6F}" dt="2025-04-09T00:01:51.217" v="587"/>
          <ac:spMkLst>
            <pc:docMk/>
            <pc:sldMk cId="2378828155" sldId="260"/>
            <ac:spMk id="20" creationId="{5F481192-C246-4A6A-8D3F-9EBF56786C13}"/>
          </ac:spMkLst>
        </pc:spChg>
        <pc:spChg chg="del mod ord">
          <ac:chgData name="S Camara" userId="9affbf1161e41bf1" providerId="LiveId" clId="{BEAE9AA2-7469-4880-A3B5-55E9D2A8FA6F}" dt="2025-04-08T23:58:56.046" v="510" actId="478"/>
          <ac:spMkLst>
            <pc:docMk/>
            <pc:sldMk cId="2378828155" sldId="260"/>
            <ac:spMk id="21" creationId="{805BF1CD-2EC6-44F4-8AD8-25D9BD488B7A}"/>
          </ac:spMkLst>
        </pc:spChg>
        <pc:spChg chg="del mod ord">
          <ac:chgData name="S Camara" userId="9affbf1161e41bf1" providerId="LiveId" clId="{BEAE9AA2-7469-4880-A3B5-55E9D2A8FA6F}" dt="2025-04-08T23:58:51.180" v="508" actId="478"/>
          <ac:spMkLst>
            <pc:docMk/>
            <pc:sldMk cId="2378828155" sldId="260"/>
            <ac:spMk id="22" creationId="{842BC471-A2E1-4473-9B5A-6D7A21B6A881}"/>
          </ac:spMkLst>
        </pc:spChg>
        <pc:spChg chg="del mod ord">
          <ac:chgData name="S Camara" userId="9affbf1161e41bf1" providerId="LiveId" clId="{BEAE9AA2-7469-4880-A3B5-55E9D2A8FA6F}" dt="2025-04-08T23:59:15.270" v="516" actId="478"/>
          <ac:spMkLst>
            <pc:docMk/>
            <pc:sldMk cId="2378828155" sldId="260"/>
            <ac:spMk id="23" creationId="{5DF31FE0-F56B-494E-A42E-D2A3B4A5BE01}"/>
          </ac:spMkLst>
        </pc:spChg>
        <pc:spChg chg="del mod ord">
          <ac:chgData name="S Camara" userId="9affbf1161e41bf1" providerId="LiveId" clId="{BEAE9AA2-7469-4880-A3B5-55E9D2A8FA6F}" dt="2025-04-08T23:59:10.279" v="514" actId="478"/>
          <ac:spMkLst>
            <pc:docMk/>
            <pc:sldMk cId="2378828155" sldId="260"/>
            <ac:spMk id="24" creationId="{F59958C6-2B49-4E50-8050-97C6B6679AC1}"/>
          </ac:spMkLst>
        </pc:spChg>
        <pc:spChg chg="del mod ord">
          <ac:chgData name="S Camara" userId="9affbf1161e41bf1" providerId="LiveId" clId="{BEAE9AA2-7469-4880-A3B5-55E9D2A8FA6F}" dt="2025-04-08T23:59:12.711" v="515" actId="478"/>
          <ac:spMkLst>
            <pc:docMk/>
            <pc:sldMk cId="2378828155" sldId="260"/>
            <ac:spMk id="25" creationId="{BAE2F608-914C-4C3C-93D9-10B4F89F1DF8}"/>
          </ac:spMkLst>
        </pc:spChg>
        <pc:spChg chg="del mod">
          <ac:chgData name="S Camara" userId="9affbf1161e41bf1" providerId="LiveId" clId="{BEAE9AA2-7469-4880-A3B5-55E9D2A8FA6F}" dt="2025-04-08T23:52:12.066" v="476" actId="478"/>
          <ac:spMkLst>
            <pc:docMk/>
            <pc:sldMk cId="2378828155" sldId="260"/>
            <ac:spMk id="111" creationId="{CC9F3600-2711-4A49-8018-C4671B56159C}"/>
          </ac:spMkLst>
        </pc:spChg>
        <pc:picChg chg="add mod">
          <ac:chgData name="S Camara" userId="9affbf1161e41bf1" providerId="LiveId" clId="{BEAE9AA2-7469-4880-A3B5-55E9D2A8FA6F}" dt="2025-04-08T23:58:15.232" v="501" actId="962"/>
          <ac:picMkLst>
            <pc:docMk/>
            <pc:sldMk cId="2378828155" sldId="260"/>
            <ac:picMk id="9" creationId="{572CE996-B57E-072E-29A3-3827511F64B9}"/>
          </ac:picMkLst>
        </pc:picChg>
      </pc:sldChg>
      <pc:sldChg chg="addSp delSp modSp mod modClrScheme chgLayout modNotesTx">
        <pc:chgData name="S Camara" userId="9affbf1161e41bf1" providerId="LiveId" clId="{BEAE9AA2-7469-4880-A3B5-55E9D2A8FA6F}" dt="2025-04-12T14:59:05.751" v="1620" actId="1076"/>
        <pc:sldMkLst>
          <pc:docMk/>
          <pc:sldMk cId="3094425145" sldId="264"/>
        </pc:sldMkLst>
        <pc:spChg chg="del mod">
          <ac:chgData name="S Camara" userId="9affbf1161e41bf1" providerId="LiveId" clId="{BEAE9AA2-7469-4880-A3B5-55E9D2A8FA6F}" dt="2025-04-12T14:49:35.664" v="1290" actId="478"/>
          <ac:spMkLst>
            <pc:docMk/>
            <pc:sldMk cId="3094425145" sldId="264"/>
            <ac:spMk id="2" creationId="{8754855F-48FF-A716-FD66-681EB44D1B88}"/>
          </ac:spMkLst>
        </pc:spChg>
        <pc:spChg chg="add del mod">
          <ac:chgData name="S Camara" userId="9affbf1161e41bf1" providerId="LiveId" clId="{BEAE9AA2-7469-4880-A3B5-55E9D2A8FA6F}" dt="2025-04-12T14:56:28.510" v="1572"/>
          <ac:spMkLst>
            <pc:docMk/>
            <pc:sldMk cId="3094425145" sldId="264"/>
            <ac:spMk id="3" creationId="{8C22CA73-C0ED-4E7F-EAB7-1AB285788BA2}"/>
          </ac:spMkLst>
        </pc:spChg>
        <pc:spChg chg="mod ord">
          <ac:chgData name="S Camara" userId="9affbf1161e41bf1" providerId="LiveId" clId="{BEAE9AA2-7469-4880-A3B5-55E9D2A8FA6F}" dt="2025-04-12T14:56:52.621" v="1579" actId="14100"/>
          <ac:spMkLst>
            <pc:docMk/>
            <pc:sldMk cId="3094425145" sldId="264"/>
            <ac:spMk id="4" creationId="{2BE9939B-FA21-4FA1-A5DB-10BED2CBB0F7}"/>
          </ac:spMkLst>
        </pc:spChg>
        <pc:spChg chg="del mod ord">
          <ac:chgData name="S Camara" userId="9affbf1161e41bf1" providerId="LiveId" clId="{BEAE9AA2-7469-4880-A3B5-55E9D2A8FA6F}" dt="2025-04-12T14:53:11.972" v="1447" actId="478"/>
          <ac:spMkLst>
            <pc:docMk/>
            <pc:sldMk cId="3094425145" sldId="264"/>
            <ac:spMk id="5" creationId="{1622F212-1398-4A65-88AF-8CF7AA202C16}"/>
          </ac:spMkLst>
        </pc:spChg>
        <pc:spChg chg="del mod ord">
          <ac:chgData name="S Camara" userId="9affbf1161e41bf1" providerId="LiveId" clId="{BEAE9AA2-7469-4880-A3B5-55E9D2A8FA6F}" dt="2025-04-12T14:53:02.908" v="1445" actId="478"/>
          <ac:spMkLst>
            <pc:docMk/>
            <pc:sldMk cId="3094425145" sldId="264"/>
            <ac:spMk id="6" creationId="{DB6DFCE7-1E3B-4E8A-8EE5-65C858B45D3D}"/>
          </ac:spMkLst>
        </pc:spChg>
        <pc:spChg chg="mod ord">
          <ac:chgData name="S Camara" userId="9affbf1161e41bf1" providerId="LiveId" clId="{BEAE9AA2-7469-4880-A3B5-55E9D2A8FA6F}" dt="2025-04-12T14:59:05.751" v="1620" actId="1076"/>
          <ac:spMkLst>
            <pc:docMk/>
            <pc:sldMk cId="3094425145" sldId="264"/>
            <ac:spMk id="7" creationId="{96A87E01-FC7F-44D2-A33A-093F69E616A1}"/>
          </ac:spMkLst>
        </pc:spChg>
        <pc:spChg chg="add del mod ord">
          <ac:chgData name="S Camara" userId="9affbf1161e41bf1" providerId="LiveId" clId="{BEAE9AA2-7469-4880-A3B5-55E9D2A8FA6F}" dt="2025-04-12T14:58:54.693" v="1617" actId="1076"/>
          <ac:spMkLst>
            <pc:docMk/>
            <pc:sldMk cId="3094425145" sldId="264"/>
            <ac:spMk id="8" creationId="{1D0370D4-F190-42D8-9B6E-CD2F019E9759}"/>
          </ac:spMkLst>
        </pc:spChg>
        <pc:spChg chg="del mod ord">
          <ac:chgData name="S Camara" userId="9affbf1161e41bf1" providerId="LiveId" clId="{BEAE9AA2-7469-4880-A3B5-55E9D2A8FA6F}" dt="2025-04-12T14:53:24.056" v="1450" actId="478"/>
          <ac:spMkLst>
            <pc:docMk/>
            <pc:sldMk cId="3094425145" sldId="264"/>
            <ac:spMk id="9" creationId="{54617D84-E4AF-4684-828C-7122D1E9D012}"/>
          </ac:spMkLst>
        </pc:spChg>
        <pc:spChg chg="add del mod">
          <ac:chgData name="S Camara" userId="9affbf1161e41bf1" providerId="LiveId" clId="{BEAE9AA2-7469-4880-A3B5-55E9D2A8FA6F}" dt="2025-04-12T14:52:05.135" v="1429" actId="478"/>
          <ac:spMkLst>
            <pc:docMk/>
            <pc:sldMk cId="3094425145" sldId="264"/>
            <ac:spMk id="10" creationId="{7E9203B3-9DBC-62EC-17E1-E8C15BEAA6A5}"/>
          </ac:spMkLst>
        </pc:spChg>
        <pc:spChg chg="add mod ord">
          <ac:chgData name="S Camara" userId="9affbf1161e41bf1" providerId="LiveId" clId="{BEAE9AA2-7469-4880-A3B5-55E9D2A8FA6F}" dt="2025-04-12T14:57:35.319" v="1591" actId="122"/>
          <ac:spMkLst>
            <pc:docMk/>
            <pc:sldMk cId="3094425145" sldId="264"/>
            <ac:spMk id="11" creationId="{CE7DF965-2C32-F48F-085C-6C3A4EFA9C6C}"/>
          </ac:spMkLst>
        </pc:spChg>
        <pc:spChg chg="add mod ord">
          <ac:chgData name="S Camara" userId="9affbf1161e41bf1" providerId="LiveId" clId="{BEAE9AA2-7469-4880-A3B5-55E9D2A8FA6F}" dt="2025-04-12T14:58:59.308" v="1618" actId="1076"/>
          <ac:spMkLst>
            <pc:docMk/>
            <pc:sldMk cId="3094425145" sldId="264"/>
            <ac:spMk id="12" creationId="{7DF02535-4836-C1E0-B25A-8DA94DD7211D}"/>
          </ac:spMkLst>
        </pc:spChg>
        <pc:spChg chg="add del mod">
          <ac:chgData name="S Camara" userId="9affbf1161e41bf1" providerId="LiveId" clId="{BEAE9AA2-7469-4880-A3B5-55E9D2A8FA6F}" dt="2025-04-07T19:32:51.872" v="353" actId="478"/>
          <ac:spMkLst>
            <pc:docMk/>
            <pc:sldMk cId="3094425145" sldId="264"/>
            <ac:spMk id="12" creationId="{DCDF2372-D1BF-8908-0AC9-9C90BF85256F}"/>
          </ac:spMkLst>
        </pc:spChg>
        <pc:spChg chg="del mod ord">
          <ac:chgData name="S Camara" userId="9affbf1161e41bf1" providerId="LiveId" clId="{BEAE9AA2-7469-4880-A3B5-55E9D2A8FA6F}" dt="2025-04-12T14:50:06" v="1335" actId="478"/>
          <ac:spMkLst>
            <pc:docMk/>
            <pc:sldMk cId="3094425145" sldId="264"/>
            <ac:spMk id="13" creationId="{0CCE5032-D1E3-4E38-B2FF-0C381B149812}"/>
          </ac:spMkLst>
        </pc:spChg>
        <pc:spChg chg="add del mod">
          <ac:chgData name="S Camara" userId="9affbf1161e41bf1" providerId="LiveId" clId="{BEAE9AA2-7469-4880-A3B5-55E9D2A8FA6F}" dt="2025-04-12T14:53:09.296" v="1446" actId="478"/>
          <ac:spMkLst>
            <pc:docMk/>
            <pc:sldMk cId="3094425145" sldId="264"/>
            <ac:spMk id="15" creationId="{6E2EC438-F18A-47B3-BFD7-CB6A14E21319}"/>
          </ac:spMkLst>
        </pc:spChg>
        <pc:spChg chg="add mod">
          <ac:chgData name="S Camara" userId="9affbf1161e41bf1" providerId="LiveId" clId="{BEAE9AA2-7469-4880-A3B5-55E9D2A8FA6F}" dt="2025-04-12T14:56:46.762" v="1578" actId="1076"/>
          <ac:spMkLst>
            <pc:docMk/>
            <pc:sldMk cId="3094425145" sldId="264"/>
            <ac:spMk id="17" creationId="{4D28B074-CD00-2164-C937-3A96E0EEE61C}"/>
          </ac:spMkLst>
        </pc:spChg>
        <pc:spChg chg="add del mod">
          <ac:chgData name="S Camara" userId="9affbf1161e41bf1" providerId="LiveId" clId="{BEAE9AA2-7469-4880-A3B5-55E9D2A8FA6F}" dt="2025-04-12T14:58:00.393" v="1605" actId="478"/>
          <ac:spMkLst>
            <pc:docMk/>
            <pc:sldMk cId="3094425145" sldId="264"/>
            <ac:spMk id="19" creationId="{B3E48563-8F5B-19A9-5BA1-62DFC2AF3BB5}"/>
          </ac:spMkLst>
        </pc:spChg>
        <pc:spChg chg="add del mod">
          <ac:chgData name="S Camara" userId="9affbf1161e41bf1" providerId="LiveId" clId="{BEAE9AA2-7469-4880-A3B5-55E9D2A8FA6F}" dt="2025-04-12T14:58:03.944" v="1606" actId="478"/>
          <ac:spMkLst>
            <pc:docMk/>
            <pc:sldMk cId="3094425145" sldId="264"/>
            <ac:spMk id="21" creationId="{052722FB-44D0-A624-4B7F-09303E2C995F}"/>
          </ac:spMkLst>
        </pc:spChg>
        <pc:spChg chg="mod ord">
          <ac:chgData name="S Camara" userId="9affbf1161e41bf1" providerId="LiveId" clId="{BEAE9AA2-7469-4880-A3B5-55E9D2A8FA6F}" dt="2025-04-12T14:52:09.218" v="1430" actId="1076"/>
          <ac:spMkLst>
            <pc:docMk/>
            <pc:sldMk cId="3094425145" sldId="264"/>
            <ac:spMk id="43" creationId="{F5B4A0FC-ADD0-4E64-B8C2-69CCEE2F5AF6}"/>
          </ac:spMkLst>
        </pc:spChg>
      </pc:sldChg>
      <pc:sldChg chg="addSp delSp modSp del mod">
        <pc:chgData name="S Camara" userId="9affbf1161e41bf1" providerId="LiveId" clId="{BEAE9AA2-7469-4880-A3B5-55E9D2A8FA6F}" dt="2025-04-12T14:24:42.907" v="883" actId="2696"/>
        <pc:sldMkLst>
          <pc:docMk/>
          <pc:sldMk cId="3313535378" sldId="268"/>
        </pc:sldMkLst>
        <pc:spChg chg="add del mod">
          <ac:chgData name="S Camara" userId="9affbf1161e41bf1" providerId="LiveId" clId="{BEAE9AA2-7469-4880-A3B5-55E9D2A8FA6F}" dt="2025-04-07T19:24:43.808" v="124" actId="478"/>
          <ac:spMkLst>
            <pc:docMk/>
            <pc:sldMk cId="3313535378" sldId="268"/>
            <ac:spMk id="3" creationId="{D914DB24-3BEF-116E-6F27-EF93EE05AFE8}"/>
          </ac:spMkLst>
        </pc:spChg>
        <pc:spChg chg="mod">
          <ac:chgData name="S Camara" userId="9affbf1161e41bf1" providerId="LiveId" clId="{BEAE9AA2-7469-4880-A3B5-55E9D2A8FA6F}" dt="2025-04-12T14:21:43.034" v="851" actId="255"/>
          <ac:spMkLst>
            <pc:docMk/>
            <pc:sldMk cId="3313535378" sldId="268"/>
            <ac:spMk id="5" creationId="{239AC5B5-DBFF-474A-8D9B-1133B9C0066D}"/>
          </ac:spMkLst>
        </pc:spChg>
        <pc:spChg chg="mod">
          <ac:chgData name="S Camara" userId="9affbf1161e41bf1" providerId="LiveId" clId="{BEAE9AA2-7469-4880-A3B5-55E9D2A8FA6F}" dt="2025-04-12T14:22:30.693" v="860" actId="255"/>
          <ac:spMkLst>
            <pc:docMk/>
            <pc:sldMk cId="3313535378" sldId="268"/>
            <ac:spMk id="6" creationId="{5150278A-C855-49FF-BCD2-7E6BD3F90529}"/>
          </ac:spMkLst>
        </pc:spChg>
        <pc:spChg chg="add del mod">
          <ac:chgData name="S Camara" userId="9affbf1161e41bf1" providerId="LiveId" clId="{BEAE9AA2-7469-4880-A3B5-55E9D2A8FA6F}" dt="2025-04-07T19:24:49.512" v="126" actId="478"/>
          <ac:spMkLst>
            <pc:docMk/>
            <pc:sldMk cId="3313535378" sldId="268"/>
            <ac:spMk id="7" creationId="{3FAC3F45-878C-0A2C-D8F5-234F244E5AB7}"/>
          </ac:spMkLst>
        </pc:spChg>
        <pc:spChg chg="add del mod">
          <ac:chgData name="S Camara" userId="9affbf1161e41bf1" providerId="LiveId" clId="{BEAE9AA2-7469-4880-A3B5-55E9D2A8FA6F}" dt="2025-04-07T19:24:53.579" v="128" actId="478"/>
          <ac:spMkLst>
            <pc:docMk/>
            <pc:sldMk cId="3313535378" sldId="268"/>
            <ac:spMk id="9" creationId="{F0DB3F57-31B9-72EF-4A7E-0BD8CE32DF68}"/>
          </ac:spMkLst>
        </pc:spChg>
        <pc:spChg chg="add del mod">
          <ac:chgData name="S Camara" userId="9affbf1161e41bf1" providerId="LiveId" clId="{BEAE9AA2-7469-4880-A3B5-55E9D2A8FA6F}" dt="2025-04-07T19:25:00.725" v="130" actId="478"/>
          <ac:spMkLst>
            <pc:docMk/>
            <pc:sldMk cId="3313535378" sldId="268"/>
            <ac:spMk id="11" creationId="{18E6696D-D580-E1A6-DD00-BEE3E5D4A1D7}"/>
          </ac:spMkLst>
        </pc:spChg>
        <pc:spChg chg="add del mod">
          <ac:chgData name="S Camara" userId="9affbf1161e41bf1" providerId="LiveId" clId="{BEAE9AA2-7469-4880-A3B5-55E9D2A8FA6F}" dt="2025-04-07T19:25:05.815" v="132" actId="478"/>
          <ac:spMkLst>
            <pc:docMk/>
            <pc:sldMk cId="3313535378" sldId="268"/>
            <ac:spMk id="13" creationId="{5675E3CB-9A8E-D936-BDE5-29C25A5305D7}"/>
          </ac:spMkLst>
        </pc:spChg>
        <pc:spChg chg="mod">
          <ac:chgData name="S Camara" userId="9affbf1161e41bf1" providerId="LiveId" clId="{BEAE9AA2-7469-4880-A3B5-55E9D2A8FA6F}" dt="2025-04-12T14:21:31.871" v="849" actId="1076"/>
          <ac:spMkLst>
            <pc:docMk/>
            <pc:sldMk cId="3313535378" sldId="268"/>
            <ac:spMk id="23" creationId="{2052F5BA-C743-4F56-BF96-3A70DB7B29D8}"/>
          </ac:spMkLst>
        </pc:spChg>
        <pc:spChg chg="del">
          <ac:chgData name="S Camara" userId="9affbf1161e41bf1" providerId="LiveId" clId="{BEAE9AA2-7469-4880-A3B5-55E9D2A8FA6F}" dt="2025-04-07T19:24:41.656" v="123" actId="478"/>
          <ac:spMkLst>
            <pc:docMk/>
            <pc:sldMk cId="3313535378" sldId="268"/>
            <ac:spMk id="24" creationId="{0BA3A285-1B6B-47C7-A879-444362C4EFED}"/>
          </ac:spMkLst>
        </pc:spChg>
        <pc:spChg chg="del">
          <ac:chgData name="S Camara" userId="9affbf1161e41bf1" providerId="LiveId" clId="{BEAE9AA2-7469-4880-A3B5-55E9D2A8FA6F}" dt="2025-04-07T19:24:46.665" v="125" actId="478"/>
          <ac:spMkLst>
            <pc:docMk/>
            <pc:sldMk cId="3313535378" sldId="268"/>
            <ac:spMk id="25" creationId="{44B3A6EF-74CD-4CC3-BB15-24EAF0291D3A}"/>
          </ac:spMkLst>
        </pc:spChg>
        <pc:spChg chg="del">
          <ac:chgData name="S Camara" userId="9affbf1161e41bf1" providerId="LiveId" clId="{BEAE9AA2-7469-4880-A3B5-55E9D2A8FA6F}" dt="2025-04-07T19:25:02.913" v="131" actId="478"/>
          <ac:spMkLst>
            <pc:docMk/>
            <pc:sldMk cId="3313535378" sldId="268"/>
            <ac:spMk id="33" creationId="{6408E2D6-75F9-4B6D-83C6-E5C1D0785788}"/>
          </ac:spMkLst>
        </pc:spChg>
        <pc:spChg chg="del">
          <ac:chgData name="S Camara" userId="9affbf1161e41bf1" providerId="LiveId" clId="{BEAE9AA2-7469-4880-A3B5-55E9D2A8FA6F}" dt="2025-04-07T19:24:56.060" v="129" actId="478"/>
          <ac:spMkLst>
            <pc:docMk/>
            <pc:sldMk cId="3313535378" sldId="268"/>
            <ac:spMk id="34" creationId="{53AB9469-72E1-430D-8BF6-AEEEBDE86C7B}"/>
          </ac:spMkLst>
        </pc:spChg>
        <pc:spChg chg="del">
          <ac:chgData name="S Camara" userId="9affbf1161e41bf1" providerId="LiveId" clId="{BEAE9AA2-7469-4880-A3B5-55E9D2A8FA6F}" dt="2025-04-07T19:24:51.422" v="127" actId="478"/>
          <ac:spMkLst>
            <pc:docMk/>
            <pc:sldMk cId="3313535378" sldId="268"/>
            <ac:spMk id="35" creationId="{83F37B6A-147E-428A-8A0A-66906B67C611}"/>
          </ac:spMkLst>
        </pc:spChg>
        <pc:spChg chg="del">
          <ac:chgData name="S Camara" userId="9affbf1161e41bf1" providerId="LiveId" clId="{BEAE9AA2-7469-4880-A3B5-55E9D2A8FA6F}" dt="2025-04-07T19:25:10.150" v="133" actId="478"/>
          <ac:spMkLst>
            <pc:docMk/>
            <pc:sldMk cId="3313535378" sldId="268"/>
            <ac:spMk id="36" creationId="{2138E7D7-EAED-45BA-8679-6A7129C1370B}"/>
          </ac:spMkLst>
        </pc:spChg>
        <pc:spChg chg="del">
          <ac:chgData name="S Camara" userId="9affbf1161e41bf1" providerId="LiveId" clId="{BEAE9AA2-7469-4880-A3B5-55E9D2A8FA6F}" dt="2025-04-07T19:25:12.376" v="134" actId="478"/>
          <ac:spMkLst>
            <pc:docMk/>
            <pc:sldMk cId="3313535378" sldId="268"/>
            <ac:spMk id="37" creationId="{4257A396-7594-402C-B2A9-4678A0607CF5}"/>
          </ac:spMkLst>
        </pc:spChg>
        <pc:spChg chg="del mod">
          <ac:chgData name="S Camara" userId="9affbf1161e41bf1" providerId="LiveId" clId="{BEAE9AA2-7469-4880-A3B5-55E9D2A8FA6F}" dt="2025-04-12T14:21:49.730" v="852" actId="478"/>
          <ac:spMkLst>
            <pc:docMk/>
            <pc:sldMk cId="3313535378" sldId="268"/>
            <ac:spMk id="38" creationId="{FB8C2F46-6F7F-433F-82F4-E8079F414C5A}"/>
          </ac:spMkLst>
        </pc:spChg>
      </pc:sldChg>
      <pc:sldChg chg="addSp delSp modSp mod modNotesTx">
        <pc:chgData name="S Camara" userId="9affbf1161e41bf1" providerId="LiveId" clId="{BEAE9AA2-7469-4880-A3B5-55E9D2A8FA6F}" dt="2025-04-12T15:02:06.518" v="1650" actId="1076"/>
        <pc:sldMkLst>
          <pc:docMk/>
          <pc:sldMk cId="1433309288" sldId="269"/>
        </pc:sldMkLst>
        <pc:spChg chg="add del mod">
          <ac:chgData name="S Camara" userId="9affbf1161e41bf1" providerId="LiveId" clId="{BEAE9AA2-7469-4880-A3B5-55E9D2A8FA6F}" dt="2025-04-12T15:01:53.887" v="1648" actId="478"/>
          <ac:spMkLst>
            <pc:docMk/>
            <pc:sldMk cId="1433309288" sldId="269"/>
            <ac:spMk id="2" creationId="{286E57E4-B040-759A-D1C2-C9117CD3FCAE}"/>
          </ac:spMkLst>
        </pc:spChg>
        <pc:spChg chg="mod">
          <ac:chgData name="S Camara" userId="9affbf1161e41bf1" providerId="LiveId" clId="{BEAE9AA2-7469-4880-A3B5-55E9D2A8FA6F}" dt="2025-04-08T23:51:51.358" v="475"/>
          <ac:spMkLst>
            <pc:docMk/>
            <pc:sldMk cId="1433309288" sldId="269"/>
            <ac:spMk id="27" creationId="{93CCE65F-EAE5-4C64-842B-27E3783C1D1A}"/>
          </ac:spMkLst>
        </pc:spChg>
        <pc:spChg chg="mod">
          <ac:chgData name="S Camara" userId="9affbf1161e41bf1" providerId="LiveId" clId="{BEAE9AA2-7469-4880-A3B5-55E9D2A8FA6F}" dt="2025-04-12T15:02:06.518" v="1650" actId="1076"/>
          <ac:spMkLst>
            <pc:docMk/>
            <pc:sldMk cId="1433309288" sldId="269"/>
            <ac:spMk id="29" creationId="{29E30BEC-6F07-48A4-9993-E5B985D29CD4}"/>
          </ac:spMkLst>
        </pc:spChg>
        <pc:spChg chg="mod">
          <ac:chgData name="S Camara" userId="9affbf1161e41bf1" providerId="LiveId" clId="{BEAE9AA2-7469-4880-A3B5-55E9D2A8FA6F}" dt="2025-04-08T23:51:51.358" v="475"/>
          <ac:spMkLst>
            <pc:docMk/>
            <pc:sldMk cId="1433309288" sldId="269"/>
            <ac:spMk id="64" creationId="{6B5D952F-2EF7-427C-974E-A567B00747E7}"/>
          </ac:spMkLst>
        </pc:spChg>
        <pc:spChg chg="del">
          <ac:chgData name="S Camara" userId="9affbf1161e41bf1" providerId="LiveId" clId="{BEAE9AA2-7469-4880-A3B5-55E9D2A8FA6F}" dt="2025-04-07T19:33:14.805" v="356" actId="478"/>
          <ac:spMkLst>
            <pc:docMk/>
            <pc:sldMk cId="1433309288" sldId="269"/>
            <ac:spMk id="81" creationId="{145DC384-179D-4D98-BDFC-0F504A188C18}"/>
          </ac:spMkLst>
        </pc:spChg>
        <pc:spChg chg="del">
          <ac:chgData name="S Camara" userId="9affbf1161e41bf1" providerId="LiveId" clId="{BEAE9AA2-7469-4880-A3B5-55E9D2A8FA6F}" dt="2025-04-07T19:33:17.184" v="357" actId="478"/>
          <ac:spMkLst>
            <pc:docMk/>
            <pc:sldMk cId="1433309288" sldId="269"/>
            <ac:spMk id="82" creationId="{7005FDD0-453E-4C96-B4CD-233F59CBAB4B}"/>
          </ac:spMkLst>
        </pc:spChg>
        <pc:spChg chg="del mod">
          <ac:chgData name="S Camara" userId="9affbf1161e41bf1" providerId="LiveId" clId="{BEAE9AA2-7469-4880-A3B5-55E9D2A8FA6F}" dt="2025-04-12T15:01:59.334" v="1649" actId="478"/>
          <ac:spMkLst>
            <pc:docMk/>
            <pc:sldMk cId="1433309288" sldId="269"/>
            <ac:spMk id="83" creationId="{3148E176-08DB-41A3-9A76-23011A0B3ED6}"/>
          </ac:spMkLst>
        </pc:spChg>
        <pc:cxnChg chg="add mod">
          <ac:chgData name="S Camara" userId="9affbf1161e41bf1" providerId="LiveId" clId="{BEAE9AA2-7469-4880-A3B5-55E9D2A8FA6F}" dt="2025-04-07T19:34:03.685" v="406" actId="13822"/>
          <ac:cxnSpMkLst>
            <pc:docMk/>
            <pc:sldMk cId="1433309288" sldId="269"/>
            <ac:cxnSpMk id="3" creationId="{A9524057-DF0F-09C4-0D6A-A4C55B54BADA}"/>
          </ac:cxnSpMkLst>
        </pc:cxnChg>
        <pc:cxnChg chg="add mod">
          <ac:chgData name="S Camara" userId="9affbf1161e41bf1" providerId="LiveId" clId="{BEAE9AA2-7469-4880-A3B5-55E9D2A8FA6F}" dt="2025-04-07T19:34:41.320" v="409" actId="1076"/>
          <ac:cxnSpMkLst>
            <pc:docMk/>
            <pc:sldMk cId="1433309288" sldId="269"/>
            <ac:cxnSpMk id="5" creationId="{7C6DAF74-CDD9-456D-5444-78E8C7866AB1}"/>
          </ac:cxnSpMkLst>
        </pc:cxnChg>
      </pc:sldChg>
      <pc:sldChg chg="addSp delSp modSp del mod">
        <pc:chgData name="S Camara" userId="9affbf1161e41bf1" providerId="LiveId" clId="{BEAE9AA2-7469-4880-A3B5-55E9D2A8FA6F}" dt="2025-04-07T19:28:48.451" v="204" actId="2696"/>
        <pc:sldMkLst>
          <pc:docMk/>
          <pc:sldMk cId="1001964732" sldId="272"/>
        </pc:sldMkLst>
        <pc:spChg chg="add del mod">
          <ac:chgData name="S Camara" userId="9affbf1161e41bf1" providerId="LiveId" clId="{BEAE9AA2-7469-4880-A3B5-55E9D2A8FA6F}" dt="2025-04-07T19:27:06.896" v="197" actId="478"/>
          <ac:spMkLst>
            <pc:docMk/>
            <pc:sldMk cId="1001964732" sldId="272"/>
            <ac:spMk id="3" creationId="{188BF42C-D0B1-3C5C-CA8D-2CA825F4F2C2}"/>
          </ac:spMkLst>
        </pc:spChg>
        <pc:spChg chg="add del mod">
          <ac:chgData name="S Camara" userId="9affbf1161e41bf1" providerId="LiveId" clId="{BEAE9AA2-7469-4880-A3B5-55E9D2A8FA6F}" dt="2025-04-07T19:27:23.245" v="201" actId="478"/>
          <ac:spMkLst>
            <pc:docMk/>
            <pc:sldMk cId="1001964732" sldId="272"/>
            <ac:spMk id="5" creationId="{D2334840-EAA4-CCA3-7C1E-6D593E6C2556}"/>
          </ac:spMkLst>
        </pc:spChg>
        <pc:spChg chg="add del mod">
          <ac:chgData name="S Camara" userId="9affbf1161e41bf1" providerId="LiveId" clId="{BEAE9AA2-7469-4880-A3B5-55E9D2A8FA6F}" dt="2025-04-07T19:27:29.878" v="203" actId="478"/>
          <ac:spMkLst>
            <pc:docMk/>
            <pc:sldMk cId="1001964732" sldId="272"/>
            <ac:spMk id="9" creationId="{48B0776B-8B78-EC60-5907-64B7062F2EA4}"/>
          </ac:spMkLst>
        </pc:spChg>
        <pc:spChg chg="del mod">
          <ac:chgData name="S Camara" userId="9affbf1161e41bf1" providerId="LiveId" clId="{BEAE9AA2-7469-4880-A3B5-55E9D2A8FA6F}" dt="2025-04-07T19:27:12.754" v="200" actId="478"/>
          <ac:spMkLst>
            <pc:docMk/>
            <pc:sldMk cId="1001964732" sldId="272"/>
            <ac:spMk id="13" creationId="{47B3AD41-1FE5-49CB-8A4E-D4849B52B19A}"/>
          </ac:spMkLst>
        </pc:spChg>
        <pc:spChg chg="del">
          <ac:chgData name="S Camara" userId="9affbf1161e41bf1" providerId="LiveId" clId="{BEAE9AA2-7469-4880-A3B5-55E9D2A8FA6F}" dt="2025-04-07T19:27:26.710" v="202" actId="478"/>
          <ac:spMkLst>
            <pc:docMk/>
            <pc:sldMk cId="1001964732" sldId="272"/>
            <ac:spMk id="14" creationId="{0DF2FA86-F417-4CF1-AA96-86CEC9266FA3}"/>
          </ac:spMkLst>
        </pc:spChg>
        <pc:picChg chg="del">
          <ac:chgData name="S Camara" userId="9affbf1161e41bf1" providerId="LiveId" clId="{BEAE9AA2-7469-4880-A3B5-55E9D2A8FA6F}" dt="2025-04-07T19:27:05.313" v="196" actId="478"/>
          <ac:picMkLst>
            <pc:docMk/>
            <pc:sldMk cId="1001964732" sldId="272"/>
            <ac:picMk id="25" creationId="{1CBBE1EF-8A0E-4660-93D4-16195F55622A}"/>
          </ac:picMkLst>
        </pc:picChg>
      </pc:sldChg>
      <pc:sldChg chg="delSp modSp mod">
        <pc:chgData name="S Camara" userId="9affbf1161e41bf1" providerId="LiveId" clId="{BEAE9AA2-7469-4880-A3B5-55E9D2A8FA6F}" dt="2025-04-12T14:44:55.804" v="1211" actId="255"/>
        <pc:sldMkLst>
          <pc:docMk/>
          <pc:sldMk cId="1505696902" sldId="276"/>
        </pc:sldMkLst>
        <pc:spChg chg="mod">
          <ac:chgData name="S Camara" userId="9affbf1161e41bf1" providerId="LiveId" clId="{BEAE9AA2-7469-4880-A3B5-55E9D2A8FA6F}" dt="2025-04-12T14:44:55.804" v="1211" actId="255"/>
          <ac:spMkLst>
            <pc:docMk/>
            <pc:sldMk cId="1505696902" sldId="276"/>
            <ac:spMk id="9" creationId="{0D4FE13D-FAFA-49AC-A113-E917401DD9C2}"/>
          </ac:spMkLst>
        </pc:spChg>
        <pc:spChg chg="del mod">
          <ac:chgData name="S Camara" userId="9affbf1161e41bf1" providerId="LiveId" clId="{BEAE9AA2-7469-4880-A3B5-55E9D2A8FA6F}" dt="2025-04-12T14:39:03.119" v="1196" actId="478"/>
          <ac:spMkLst>
            <pc:docMk/>
            <pc:sldMk cId="1505696902" sldId="276"/>
            <ac:spMk id="12" creationId="{1F967A96-6B86-484C-8592-14A44DA72C4F}"/>
          </ac:spMkLst>
        </pc:spChg>
        <pc:spChg chg="mod">
          <ac:chgData name="S Camara" userId="9affbf1161e41bf1" providerId="LiveId" clId="{BEAE9AA2-7469-4880-A3B5-55E9D2A8FA6F}" dt="2025-04-12T14:39:35.150" v="1205" actId="14100"/>
          <ac:spMkLst>
            <pc:docMk/>
            <pc:sldMk cId="1505696902" sldId="276"/>
            <ac:spMk id="15" creationId="{FE60C9E5-E020-489F-8A9F-BCBE2A0C3BBC}"/>
          </ac:spMkLst>
        </pc:spChg>
        <pc:picChg chg="mod">
          <ac:chgData name="S Camara" userId="9affbf1161e41bf1" providerId="LiveId" clId="{BEAE9AA2-7469-4880-A3B5-55E9D2A8FA6F}" dt="2025-04-12T14:44:47.746" v="1210" actId="14100"/>
          <ac:picMkLst>
            <pc:docMk/>
            <pc:sldMk cId="1505696902" sldId="276"/>
            <ac:picMk id="14" creationId="{1959E133-823F-48B7-89C9-820E4A34383A}"/>
          </ac:picMkLst>
        </pc:picChg>
      </pc:sldChg>
      <pc:sldChg chg="addSp delSp modSp mod modClrScheme chgLayout modNotesTx">
        <pc:chgData name="S Camara" userId="9affbf1161e41bf1" providerId="LiveId" clId="{BEAE9AA2-7469-4880-A3B5-55E9D2A8FA6F}" dt="2025-04-12T14:48:20.381" v="1277" actId="14100"/>
        <pc:sldMkLst>
          <pc:docMk/>
          <pc:sldMk cId="3474899755" sldId="278"/>
        </pc:sldMkLst>
        <pc:spChg chg="add del mod">
          <ac:chgData name="S Camara" userId="9affbf1161e41bf1" providerId="LiveId" clId="{BEAE9AA2-7469-4880-A3B5-55E9D2A8FA6F}" dt="2025-04-12T14:48:03.168" v="1274"/>
          <ac:spMkLst>
            <pc:docMk/>
            <pc:sldMk cId="3474899755" sldId="278"/>
            <ac:spMk id="2" creationId="{33A538E2-27BC-029D-0C1C-FFCBC54E88F3}"/>
          </ac:spMkLst>
        </pc:spChg>
        <pc:spChg chg="del mod ord">
          <ac:chgData name="S Camara" userId="9affbf1161e41bf1" providerId="LiveId" clId="{BEAE9AA2-7469-4880-A3B5-55E9D2A8FA6F}" dt="2025-04-12T14:47:07.418" v="1224" actId="478"/>
          <ac:spMkLst>
            <pc:docMk/>
            <pc:sldMk cId="3474899755" sldId="278"/>
            <ac:spMk id="4" creationId="{B06B27C9-FAA1-490A-8DE2-9BAA5B177CE7}"/>
          </ac:spMkLst>
        </pc:spChg>
        <pc:spChg chg="mod ord">
          <ac:chgData name="S Camara" userId="9affbf1161e41bf1" providerId="LiveId" clId="{BEAE9AA2-7469-4880-A3B5-55E9D2A8FA6F}" dt="2025-04-12T14:47:12.556" v="1225" actId="1076"/>
          <ac:spMkLst>
            <pc:docMk/>
            <pc:sldMk cId="3474899755" sldId="278"/>
            <ac:spMk id="18" creationId="{17062936-5CF9-46DE-8DD5-5C63AAD751F7}"/>
          </ac:spMkLst>
        </pc:spChg>
        <pc:spChg chg="mod ord">
          <ac:chgData name="S Camara" userId="9affbf1161e41bf1" providerId="LiveId" clId="{BEAE9AA2-7469-4880-A3B5-55E9D2A8FA6F}" dt="2025-04-12T14:48:20.381" v="1277" actId="14100"/>
          <ac:spMkLst>
            <pc:docMk/>
            <pc:sldMk cId="3474899755" sldId="278"/>
            <ac:spMk id="57" creationId="{157DA62F-DBB5-42B6-A283-774219082BAF}"/>
          </ac:spMkLst>
        </pc:spChg>
        <pc:picChg chg="del mod ord">
          <ac:chgData name="S Camara" userId="9affbf1161e41bf1" providerId="LiveId" clId="{BEAE9AA2-7469-4880-A3B5-55E9D2A8FA6F}" dt="2025-04-12T14:46:25.760" v="1215" actId="478"/>
          <ac:picMkLst>
            <pc:docMk/>
            <pc:sldMk cId="3474899755" sldId="278"/>
            <ac:picMk id="21" creationId="{5BEA2E31-956A-45E8-9E93-6C81A659BCBE}"/>
          </ac:picMkLst>
        </pc:picChg>
      </pc:sldChg>
      <pc:sldChg chg="addSp delSp modSp add mod modClrScheme chgLayout modNotesTx">
        <pc:chgData name="S Camara" userId="9affbf1161e41bf1" providerId="LiveId" clId="{BEAE9AA2-7469-4880-A3B5-55E9D2A8FA6F}" dt="2025-04-12T14:45:11.979" v="1213" actId="113"/>
        <pc:sldMkLst>
          <pc:docMk/>
          <pc:sldMk cId="3630907366" sldId="279"/>
        </pc:sldMkLst>
        <pc:spChg chg="add del mod">
          <ac:chgData name="S Camara" userId="9affbf1161e41bf1" providerId="LiveId" clId="{BEAE9AA2-7469-4880-A3B5-55E9D2A8FA6F}" dt="2025-04-12T14:37:03.795" v="1175" actId="478"/>
          <ac:spMkLst>
            <pc:docMk/>
            <pc:sldMk cId="3630907366" sldId="279"/>
            <ac:spMk id="2" creationId="{33A538E2-27BC-029D-0C1C-FFCBC54E88F3}"/>
          </ac:spMkLst>
        </pc:spChg>
        <pc:spChg chg="add mod ord">
          <ac:chgData name="S Camara" userId="9affbf1161e41bf1" providerId="LiveId" clId="{BEAE9AA2-7469-4880-A3B5-55E9D2A8FA6F}" dt="2025-04-12T14:38:12.446" v="1187" actId="1076"/>
          <ac:spMkLst>
            <pc:docMk/>
            <pc:sldMk cId="3630907366" sldId="279"/>
            <ac:spMk id="3" creationId="{153E128D-72D7-A1C6-B8B5-1A2B98371D30}"/>
          </ac:spMkLst>
        </pc:spChg>
        <pc:spChg chg="add del mod">
          <ac:chgData name="S Camara" userId="9affbf1161e41bf1" providerId="LiveId" clId="{BEAE9AA2-7469-4880-A3B5-55E9D2A8FA6F}" dt="2025-04-09T00:52:59.814" v="792"/>
          <ac:spMkLst>
            <pc:docMk/>
            <pc:sldMk cId="3630907366" sldId="279"/>
            <ac:spMk id="3" creationId="{F912C149-DB1C-15DB-AC49-C1986C5E8B83}"/>
          </ac:spMkLst>
        </pc:spChg>
        <pc:spChg chg="del mod ord">
          <ac:chgData name="S Camara" userId="9affbf1161e41bf1" providerId="LiveId" clId="{BEAE9AA2-7469-4880-A3B5-55E9D2A8FA6F}" dt="2025-04-12T14:34:00.545" v="1059" actId="478"/>
          <ac:spMkLst>
            <pc:docMk/>
            <pc:sldMk cId="3630907366" sldId="279"/>
            <ac:spMk id="4" creationId="{B06B27C9-FAA1-490A-8DE2-9BAA5B177CE7}"/>
          </ac:spMkLst>
        </pc:spChg>
        <pc:spChg chg="add mod ord">
          <ac:chgData name="S Camara" userId="9affbf1161e41bf1" providerId="LiveId" clId="{BEAE9AA2-7469-4880-A3B5-55E9D2A8FA6F}" dt="2025-04-12T14:38:00.036" v="1185" actId="1076"/>
          <ac:spMkLst>
            <pc:docMk/>
            <pc:sldMk cId="3630907366" sldId="279"/>
            <ac:spMk id="5" creationId="{0BA97ED6-11F6-BB2E-64C6-5C41E4A95E21}"/>
          </ac:spMkLst>
        </pc:spChg>
        <pc:spChg chg="add mod ord">
          <ac:chgData name="S Camara" userId="9affbf1161e41bf1" providerId="LiveId" clId="{BEAE9AA2-7469-4880-A3B5-55E9D2A8FA6F}" dt="2025-04-12T14:38:15.969" v="1188" actId="1076"/>
          <ac:spMkLst>
            <pc:docMk/>
            <pc:sldMk cId="3630907366" sldId="279"/>
            <ac:spMk id="6" creationId="{97F937A6-37D4-7012-5757-C2D9C32DD9AF}"/>
          </ac:spMkLst>
        </pc:spChg>
        <pc:spChg chg="add mod ord">
          <ac:chgData name="S Camara" userId="9affbf1161e41bf1" providerId="LiveId" clId="{BEAE9AA2-7469-4880-A3B5-55E9D2A8FA6F}" dt="2025-04-12T14:38:04.791" v="1186" actId="1076"/>
          <ac:spMkLst>
            <pc:docMk/>
            <pc:sldMk cId="3630907366" sldId="279"/>
            <ac:spMk id="7" creationId="{0259588F-DA99-9F10-93FA-72A599EEAF59}"/>
          </ac:spMkLst>
        </pc:spChg>
        <pc:spChg chg="add mod ord">
          <ac:chgData name="S Camara" userId="9affbf1161e41bf1" providerId="LiveId" clId="{BEAE9AA2-7469-4880-A3B5-55E9D2A8FA6F}" dt="2025-04-12T14:37:56.510" v="1184" actId="1076"/>
          <ac:spMkLst>
            <pc:docMk/>
            <pc:sldMk cId="3630907366" sldId="279"/>
            <ac:spMk id="8" creationId="{001B5BFB-34CA-81CB-E8D2-3F8708B4CBC7}"/>
          </ac:spMkLst>
        </pc:spChg>
        <pc:spChg chg="mod ord">
          <ac:chgData name="S Camara" userId="9affbf1161e41bf1" providerId="LiveId" clId="{BEAE9AA2-7469-4880-A3B5-55E9D2A8FA6F}" dt="2025-04-12T14:45:11.979" v="1213" actId="113"/>
          <ac:spMkLst>
            <pc:docMk/>
            <pc:sldMk cId="3630907366" sldId="279"/>
            <ac:spMk id="18" creationId="{17062936-5CF9-46DE-8DD5-5C63AAD751F7}"/>
          </ac:spMkLst>
        </pc:spChg>
        <pc:spChg chg="mod ord">
          <ac:chgData name="S Camara" userId="9affbf1161e41bf1" providerId="LiveId" clId="{BEAE9AA2-7469-4880-A3B5-55E9D2A8FA6F}" dt="2025-04-12T14:38:28.356" v="1190" actId="21"/>
          <ac:spMkLst>
            <pc:docMk/>
            <pc:sldMk cId="3630907366" sldId="279"/>
            <ac:spMk id="57" creationId="{157DA62F-DBB5-42B6-A283-774219082BAF}"/>
          </ac:spMkLst>
        </pc:spChg>
        <pc:picChg chg="del mod ord">
          <ac:chgData name="S Camara" userId="9affbf1161e41bf1" providerId="LiveId" clId="{BEAE9AA2-7469-4880-A3B5-55E9D2A8FA6F}" dt="2025-04-12T14:33:49.169" v="1056" actId="478"/>
          <ac:picMkLst>
            <pc:docMk/>
            <pc:sldMk cId="3630907366" sldId="279"/>
            <ac:picMk id="21" creationId="{5BEA2E31-956A-45E8-9E93-6C81A659BCBE}"/>
          </ac:picMkLst>
        </pc:picChg>
      </pc:sldChg>
      <pc:sldChg chg="addSp delSp modSp add mod ord modClrScheme chgLayout">
        <pc:chgData name="S Camara" userId="9affbf1161e41bf1" providerId="LiveId" clId="{BEAE9AA2-7469-4880-A3B5-55E9D2A8FA6F}" dt="2025-04-12T14:32:48.299" v="1054" actId="1076"/>
        <pc:sldMkLst>
          <pc:docMk/>
          <pc:sldMk cId="2052957718" sldId="280"/>
        </pc:sldMkLst>
        <pc:spChg chg="mod">
          <ac:chgData name="S Camara" userId="9affbf1161e41bf1" providerId="LiveId" clId="{BEAE9AA2-7469-4880-A3B5-55E9D2A8FA6F}" dt="2025-04-12T14:32:42.982" v="1053" actId="1076"/>
          <ac:spMkLst>
            <pc:docMk/>
            <pc:sldMk cId="2052957718" sldId="280"/>
            <ac:spMk id="2" creationId="{8754855F-48FF-A716-FD66-681EB44D1B88}"/>
          </ac:spMkLst>
        </pc:spChg>
        <pc:spChg chg="del mod">
          <ac:chgData name="S Camara" userId="9affbf1161e41bf1" providerId="LiveId" clId="{BEAE9AA2-7469-4880-A3B5-55E9D2A8FA6F}" dt="2025-04-12T14:31:51.927" v="1039" actId="478"/>
          <ac:spMkLst>
            <pc:docMk/>
            <pc:sldMk cId="2052957718" sldId="280"/>
            <ac:spMk id="3" creationId="{8C22CA73-C0ED-4E7F-EAB7-1AB285788BA2}"/>
          </ac:spMkLst>
        </pc:spChg>
        <pc:spChg chg="del mod ord">
          <ac:chgData name="S Camara" userId="9affbf1161e41bf1" providerId="LiveId" clId="{BEAE9AA2-7469-4880-A3B5-55E9D2A8FA6F}" dt="2025-04-12T14:32:08.621" v="1046" actId="478"/>
          <ac:spMkLst>
            <pc:docMk/>
            <pc:sldMk cId="2052957718" sldId="280"/>
            <ac:spMk id="4" creationId="{2BE9939B-FA21-4FA1-A5DB-10BED2CBB0F7}"/>
          </ac:spMkLst>
        </pc:spChg>
        <pc:spChg chg="del mod ord">
          <ac:chgData name="S Camara" userId="9affbf1161e41bf1" providerId="LiveId" clId="{BEAE9AA2-7469-4880-A3B5-55E9D2A8FA6F}" dt="2025-04-12T14:31:39.353" v="1036" actId="478"/>
          <ac:spMkLst>
            <pc:docMk/>
            <pc:sldMk cId="2052957718" sldId="280"/>
            <ac:spMk id="5" creationId="{1622F212-1398-4A65-88AF-8CF7AA202C16}"/>
          </ac:spMkLst>
        </pc:spChg>
        <pc:spChg chg="mod ord">
          <ac:chgData name="S Camara" userId="9affbf1161e41bf1" providerId="LiveId" clId="{BEAE9AA2-7469-4880-A3B5-55E9D2A8FA6F}" dt="2025-04-12T14:24:15.440" v="881" actId="6549"/>
          <ac:spMkLst>
            <pc:docMk/>
            <pc:sldMk cId="2052957718" sldId="280"/>
            <ac:spMk id="6" creationId="{DB6DFCE7-1E3B-4E8A-8EE5-65C858B45D3D}"/>
          </ac:spMkLst>
        </pc:spChg>
        <pc:spChg chg="del mod ord">
          <ac:chgData name="S Camara" userId="9affbf1161e41bf1" providerId="LiveId" clId="{BEAE9AA2-7469-4880-A3B5-55E9D2A8FA6F}" dt="2025-04-12T14:32:02.301" v="1043" actId="478"/>
          <ac:spMkLst>
            <pc:docMk/>
            <pc:sldMk cId="2052957718" sldId="280"/>
            <ac:spMk id="7" creationId="{96A87E01-FC7F-44D2-A33A-093F69E616A1}"/>
          </ac:spMkLst>
        </pc:spChg>
        <pc:spChg chg="del mod ord">
          <ac:chgData name="S Camara" userId="9affbf1161e41bf1" providerId="LiveId" clId="{BEAE9AA2-7469-4880-A3B5-55E9D2A8FA6F}" dt="2025-04-12T14:31:54.543" v="1040" actId="478"/>
          <ac:spMkLst>
            <pc:docMk/>
            <pc:sldMk cId="2052957718" sldId="280"/>
            <ac:spMk id="8" creationId="{1D0370D4-F190-42D8-9B6E-CD2F019E9759}"/>
          </ac:spMkLst>
        </pc:spChg>
        <pc:spChg chg="del mod ord">
          <ac:chgData name="S Camara" userId="9affbf1161e41bf1" providerId="LiveId" clId="{BEAE9AA2-7469-4880-A3B5-55E9D2A8FA6F}" dt="2025-04-12T14:32:06.385" v="1045" actId="478"/>
          <ac:spMkLst>
            <pc:docMk/>
            <pc:sldMk cId="2052957718" sldId="280"/>
            <ac:spMk id="9" creationId="{54617D84-E4AF-4684-828C-7122D1E9D012}"/>
          </ac:spMkLst>
        </pc:spChg>
        <pc:spChg chg="del">
          <ac:chgData name="S Camara" userId="9affbf1161e41bf1" providerId="LiveId" clId="{BEAE9AA2-7469-4880-A3B5-55E9D2A8FA6F}" dt="2025-04-12T14:24:54.143" v="884" actId="478"/>
          <ac:spMkLst>
            <pc:docMk/>
            <pc:sldMk cId="2052957718" sldId="280"/>
            <ac:spMk id="10" creationId="{7E9203B3-9DBC-62EC-17E1-E8C15BEAA6A5}"/>
          </ac:spMkLst>
        </pc:spChg>
        <pc:spChg chg="add del mod ord">
          <ac:chgData name="S Camara" userId="9affbf1161e41bf1" providerId="LiveId" clId="{BEAE9AA2-7469-4880-A3B5-55E9D2A8FA6F}" dt="2025-04-12T14:32:00.451" v="1042" actId="478"/>
          <ac:spMkLst>
            <pc:docMk/>
            <pc:sldMk cId="2052957718" sldId="280"/>
            <ac:spMk id="11" creationId="{166A64E9-F4F7-51AF-7657-40436F901DF0}"/>
          </ac:spMkLst>
        </pc:spChg>
        <pc:spChg chg="add del mod ord">
          <ac:chgData name="S Camara" userId="9affbf1161e41bf1" providerId="LiveId" clId="{BEAE9AA2-7469-4880-A3B5-55E9D2A8FA6F}" dt="2025-04-12T14:31:57.648" v="1041" actId="478"/>
          <ac:spMkLst>
            <pc:docMk/>
            <pc:sldMk cId="2052957718" sldId="280"/>
            <ac:spMk id="12" creationId="{5FD96D45-B3DC-78AA-777A-C5C338F53C51}"/>
          </ac:spMkLst>
        </pc:spChg>
        <pc:spChg chg="del mod ord">
          <ac:chgData name="S Camara" userId="9affbf1161e41bf1" providerId="LiveId" clId="{BEAE9AA2-7469-4880-A3B5-55E9D2A8FA6F}" dt="2025-04-12T14:24:58.594" v="885" actId="478"/>
          <ac:spMkLst>
            <pc:docMk/>
            <pc:sldMk cId="2052957718" sldId="280"/>
            <ac:spMk id="13" creationId="{0CCE5032-D1E3-4E38-B2FF-0C381B149812}"/>
          </ac:spMkLst>
        </pc:spChg>
        <pc:spChg chg="add del mod">
          <ac:chgData name="S Camara" userId="9affbf1161e41bf1" providerId="LiveId" clId="{BEAE9AA2-7469-4880-A3B5-55E9D2A8FA6F}" dt="2025-04-12T14:31:46.532" v="1038" actId="478"/>
          <ac:spMkLst>
            <pc:docMk/>
            <pc:sldMk cId="2052957718" sldId="280"/>
            <ac:spMk id="15" creationId="{36307C60-2EDC-E437-F6F9-4D7F3DE10496}"/>
          </ac:spMkLst>
        </pc:spChg>
        <pc:spChg chg="add del mod">
          <ac:chgData name="S Camara" userId="9affbf1161e41bf1" providerId="LiveId" clId="{BEAE9AA2-7469-4880-A3B5-55E9D2A8FA6F}" dt="2025-04-12T14:32:03.790" v="1044" actId="478"/>
          <ac:spMkLst>
            <pc:docMk/>
            <pc:sldMk cId="2052957718" sldId="280"/>
            <ac:spMk id="17" creationId="{5C92D734-B580-4D18-454C-C5A315853137}"/>
          </ac:spMkLst>
        </pc:spChg>
        <pc:spChg chg="add del mod">
          <ac:chgData name="S Camara" userId="9affbf1161e41bf1" providerId="LiveId" clId="{BEAE9AA2-7469-4880-A3B5-55E9D2A8FA6F}" dt="2025-04-12T14:32:14.827" v="1049" actId="478"/>
          <ac:spMkLst>
            <pc:docMk/>
            <pc:sldMk cId="2052957718" sldId="280"/>
            <ac:spMk id="19" creationId="{2E97821B-B0F1-5077-E42F-6C7BFB68572D}"/>
          </ac:spMkLst>
        </pc:spChg>
        <pc:spChg chg="add del mod">
          <ac:chgData name="S Camara" userId="9affbf1161e41bf1" providerId="LiveId" clId="{BEAE9AA2-7469-4880-A3B5-55E9D2A8FA6F}" dt="2025-04-12T14:32:11.615" v="1047" actId="478"/>
          <ac:spMkLst>
            <pc:docMk/>
            <pc:sldMk cId="2052957718" sldId="280"/>
            <ac:spMk id="21" creationId="{D491C63E-BEE9-6E09-44C9-8010217B56B2}"/>
          </ac:spMkLst>
        </pc:spChg>
        <pc:spChg chg="mod ord">
          <ac:chgData name="S Camara" userId="9affbf1161e41bf1" providerId="LiveId" clId="{BEAE9AA2-7469-4880-A3B5-55E9D2A8FA6F}" dt="2025-04-12T14:32:48.299" v="1054" actId="1076"/>
          <ac:spMkLst>
            <pc:docMk/>
            <pc:sldMk cId="2052957718" sldId="280"/>
            <ac:spMk id="43" creationId="{F5B4A0FC-ADD0-4E64-B8C2-69CCEE2F5AF6}"/>
          </ac:spMkLst>
        </pc:spChg>
      </pc:sldChg>
      <pc:sldMasterChg chg="delSldLayout">
        <pc:chgData name="S Camara" userId="9affbf1161e41bf1" providerId="LiveId" clId="{BEAE9AA2-7469-4880-A3B5-55E9D2A8FA6F}" dt="2025-04-12T14:24:42.907" v="883" actId="2696"/>
        <pc:sldMasterMkLst>
          <pc:docMk/>
          <pc:sldMasterMk cId="448311077" sldId="2147483727"/>
        </pc:sldMasterMkLst>
        <pc:sldLayoutChg chg="del">
          <pc:chgData name="S Camara" userId="9affbf1161e41bf1" providerId="LiveId" clId="{BEAE9AA2-7469-4880-A3B5-55E9D2A8FA6F}" dt="2025-04-12T14:24:42.907" v="883" actId="2696"/>
          <pc:sldLayoutMkLst>
            <pc:docMk/>
            <pc:sldMasterMk cId="448311077" sldId="2147483727"/>
            <pc:sldLayoutMk cId="3059621620" sldId="214748375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88741430982612"/>
          <c:y val="2.9881375122227369E-2"/>
          <c:w val="0.79811258569017385"/>
          <c:h val="0.84453965313159385"/>
        </c:manualLayout>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General</c:formatCode>
                <c:ptCount val="4"/>
                <c:pt idx="0">
                  <c:v>10000</c:v>
                </c:pt>
                <c:pt idx="1">
                  <c:v>20000</c:v>
                </c:pt>
                <c:pt idx="2">
                  <c:v>30000</c:v>
                </c:pt>
                <c:pt idx="3">
                  <c:v>40000</c:v>
                </c:pt>
              </c:numCache>
            </c:numRef>
          </c:val>
          <c:extLst>
            <c:ext xmlns:c16="http://schemas.microsoft.com/office/drawing/2014/chart" uri="{C3380CC4-5D6E-409C-BE32-E72D297353CC}">
              <c16:uniqueId val="{00000000-CF6E-47C9-8C79-73DF0D2E890B}"/>
            </c:ext>
          </c:extLst>
        </c:ser>
        <c:dLbls>
          <c:showLegendKey val="0"/>
          <c:showVal val="0"/>
          <c:showCatName val="0"/>
          <c:showSerName val="0"/>
          <c:showPercent val="0"/>
          <c:showBubbleSize val="0"/>
        </c:dLbls>
        <c:gapWidth val="25"/>
        <c:overlap val="-27"/>
        <c:axId val="886489736"/>
        <c:axId val="886498920"/>
      </c:barChart>
      <c:catAx>
        <c:axId val="88648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n-US"/>
          </a:p>
        </c:txPr>
        <c:crossAx val="886498920"/>
        <c:crosses val="autoZero"/>
        <c:auto val="1"/>
        <c:lblAlgn val="ctr"/>
        <c:lblOffset val="100"/>
        <c:noMultiLvlLbl val="0"/>
      </c:catAx>
      <c:valAx>
        <c:axId val="886498920"/>
        <c:scaling>
          <c:orientation val="minMax"/>
          <c:max val="40000"/>
        </c:scaling>
        <c:delete val="0"/>
        <c:axPos val="l"/>
        <c:majorGridlines>
          <c:spPr>
            <a:ln w="12700" cap="flat" cmpd="sng" algn="ctr">
              <a:solidFill>
                <a:schemeClr val="accent1">
                  <a:lumMod val="60000"/>
                  <a:lumOff val="40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n-US"/>
          </a:p>
        </c:txPr>
        <c:crossAx val="88648973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4/12/2025</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2</a:t>
            </a:fld>
            <a:endParaRPr lang="en-US" dirty="0"/>
          </a:p>
        </p:txBody>
      </p:sp>
    </p:spTree>
    <p:extLst>
      <p:ext uri="{BB962C8B-B14F-4D97-AF65-F5344CB8AC3E}">
        <p14:creationId xmlns:p14="http://schemas.microsoft.com/office/powerpoint/2010/main" val="315977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3</a:t>
            </a:fld>
            <a:endParaRPr lang="en-US" dirty="0"/>
          </a:p>
        </p:txBody>
      </p:sp>
    </p:spTree>
    <p:extLst>
      <p:ext uri="{BB962C8B-B14F-4D97-AF65-F5344CB8AC3E}">
        <p14:creationId xmlns:p14="http://schemas.microsoft.com/office/powerpoint/2010/main" val="136437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071D96E-4CA2-485E-9EE5-CEB7143ACC3B}" type="slidenum">
              <a:rPr lang="en-US" smtClean="0"/>
              <a:t>4</a:t>
            </a:fld>
            <a:endParaRPr lang="en-US" dirty="0"/>
          </a:p>
        </p:txBody>
      </p:sp>
    </p:spTree>
    <p:extLst>
      <p:ext uri="{BB962C8B-B14F-4D97-AF65-F5344CB8AC3E}">
        <p14:creationId xmlns:p14="http://schemas.microsoft.com/office/powerpoint/2010/main" val="3059613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error used to evaluate the accuracy of predictions or models. MAE calculates the average of the absolute differences between predicted and actual values. MAE is a metric used in regression problems to measure the average magnitude of the errors in a set of predictions. It's calculated by: </a:t>
            </a:r>
          </a:p>
          <a:p>
            <a:r>
              <a:rPr lang="en-US" b="1" dirty="0"/>
              <a:t>Finding the absolute difference between each predicted value and the actual value. </a:t>
            </a:r>
          </a:p>
          <a:p>
            <a:r>
              <a:rPr lang="en-US" b="1" dirty="0"/>
              <a:t>Summing up all the absolute differences. </a:t>
            </a:r>
          </a:p>
          <a:p>
            <a:r>
              <a:rPr lang="en-US" b="1" dirty="0"/>
              <a:t>Dividing the sum by the total number of predictions. </a:t>
            </a:r>
          </a:p>
        </p:txBody>
      </p:sp>
      <p:sp>
        <p:nvSpPr>
          <p:cNvPr id="4" name="Slide Number Placeholder 3"/>
          <p:cNvSpPr>
            <a:spLocks noGrp="1"/>
          </p:cNvSpPr>
          <p:nvPr>
            <p:ph type="sldNum" sz="quarter" idx="5"/>
          </p:nvPr>
        </p:nvSpPr>
        <p:spPr/>
        <p:txBody>
          <a:bodyPr/>
          <a:lstStyle/>
          <a:p>
            <a:fld id="{5071D96E-4CA2-485E-9EE5-CEB7143ACC3B}" type="slidenum">
              <a:rPr lang="en-US" smtClean="0"/>
              <a:t>5</a:t>
            </a:fld>
            <a:endParaRPr lang="en-US" dirty="0"/>
          </a:p>
        </p:txBody>
      </p:sp>
    </p:spTree>
    <p:extLst>
      <p:ext uri="{BB962C8B-B14F-4D97-AF65-F5344CB8AC3E}">
        <p14:creationId xmlns:p14="http://schemas.microsoft.com/office/powerpoint/2010/main" val="3011567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b="1" dirty="0"/>
              <a:t>Replace with our findings from the crab data = Model selection: multiple regression techniques (e.g., Linear Regression, Random Forest, etc.)</a:t>
            </a:r>
          </a:p>
          <a:p>
            <a:r>
              <a:rPr lang="en-US" sz="1500" b="1" dirty="0"/>
              <a:t>Model tuning and validation</a:t>
            </a:r>
          </a:p>
        </p:txBody>
      </p:sp>
      <p:sp>
        <p:nvSpPr>
          <p:cNvPr id="4" name="Slide Number Placeholder 3"/>
          <p:cNvSpPr>
            <a:spLocks noGrp="1"/>
          </p:cNvSpPr>
          <p:nvPr>
            <p:ph type="sldNum" sz="quarter" idx="5"/>
          </p:nvPr>
        </p:nvSpPr>
        <p:spPr/>
        <p:txBody>
          <a:bodyPr/>
          <a:lstStyle/>
          <a:p>
            <a:fld id="{5071D96E-4CA2-485E-9EE5-CEB7143ACC3B}" type="slidenum">
              <a:rPr lang="en-US" smtClean="0"/>
              <a:t>6</a:t>
            </a:fld>
            <a:endParaRPr lang="en-US" dirty="0"/>
          </a:p>
        </p:txBody>
      </p:sp>
    </p:spTree>
    <p:extLst>
      <p:ext uri="{BB962C8B-B14F-4D97-AF65-F5344CB8AC3E}">
        <p14:creationId xmlns:p14="http://schemas.microsoft.com/office/powerpoint/2010/main" val="3623921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b="1" dirty="0"/>
              <a:t>Patterns discovered: e.g., size-to-weight ratios, sex-based age differences </a:t>
            </a:r>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24586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used for final prediction MAE on validation/test set Comparison to baseline model if needed </a:t>
            </a:r>
          </a:p>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8</a:t>
            </a:fld>
            <a:endParaRPr lang="en-US" dirty="0"/>
          </a:p>
        </p:txBody>
      </p:sp>
    </p:spTree>
    <p:extLst>
      <p:ext uri="{BB962C8B-B14F-4D97-AF65-F5344CB8AC3E}">
        <p14:creationId xmlns:p14="http://schemas.microsoft.com/office/powerpoint/2010/main" val="272946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RShiny</a:t>
            </a:r>
            <a:r>
              <a:rPr lang="en-US" dirty="0"/>
              <a:t> Dashboard Brief overview of </a:t>
            </a:r>
            <a:r>
              <a:rPr lang="en-US" dirty="0" err="1"/>
              <a:t>features:User</a:t>
            </a:r>
            <a:r>
              <a:rPr lang="en-US" dirty="0"/>
              <a:t> inputs crab characteristics Dashboard returns predicted </a:t>
            </a:r>
            <a:r>
              <a:rPr lang="en-US" dirty="0" err="1"/>
              <a:t>ageVisuals</a:t>
            </a:r>
            <a:r>
              <a:rPr lang="en-US" dirty="0"/>
              <a:t>: screenshots or summary description</a:t>
            </a:r>
          </a:p>
        </p:txBody>
      </p:sp>
      <p:sp>
        <p:nvSpPr>
          <p:cNvPr id="4" name="Slide Number Placeholder 3"/>
          <p:cNvSpPr>
            <a:spLocks noGrp="1"/>
          </p:cNvSpPr>
          <p:nvPr>
            <p:ph type="sldNum" sz="quarter" idx="5"/>
          </p:nvPr>
        </p:nvSpPr>
        <p:spPr/>
        <p:txBody>
          <a:bodyPr/>
          <a:lstStyle/>
          <a:p>
            <a:fld id="{5071D96E-4CA2-485E-9EE5-CEB7143ACC3B}" type="slidenum">
              <a:rPr lang="en-US" smtClean="0"/>
              <a:t>9</a:t>
            </a:fld>
            <a:endParaRPr lang="en-US" dirty="0"/>
          </a:p>
        </p:txBody>
      </p:sp>
    </p:spTree>
    <p:extLst>
      <p:ext uri="{BB962C8B-B14F-4D97-AF65-F5344CB8AC3E}">
        <p14:creationId xmlns:p14="http://schemas.microsoft.com/office/powerpoint/2010/main" val="94667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b="1" dirty="0"/>
              <a:t>Optional slide (if relevant to Olivia):We built a tool that can predict wine quality before tasting Helps spot potential issues early or test new blends Visual: Screenshot or mockup of prediction results</a:t>
            </a:r>
          </a:p>
        </p:txBody>
      </p:sp>
      <p:sp>
        <p:nvSpPr>
          <p:cNvPr id="4" name="Slide Number Placeholder 3"/>
          <p:cNvSpPr>
            <a:spLocks noGrp="1"/>
          </p:cNvSpPr>
          <p:nvPr>
            <p:ph type="sldNum" sz="quarter" idx="5"/>
          </p:nvPr>
        </p:nvSpPr>
        <p:spPr/>
        <p:txBody>
          <a:bodyPr/>
          <a:lstStyle/>
          <a:p>
            <a:fld id="{5071D96E-4CA2-485E-9EE5-CEB7143ACC3B}" type="slidenum">
              <a:rPr lang="en-US" smtClean="0"/>
              <a:t>10</a:t>
            </a:fld>
            <a:endParaRPr lang="en-US" dirty="0"/>
          </a:p>
        </p:txBody>
      </p:sp>
    </p:spTree>
    <p:extLst>
      <p:ext uri="{BB962C8B-B14F-4D97-AF65-F5344CB8AC3E}">
        <p14:creationId xmlns:p14="http://schemas.microsoft.com/office/powerpoint/2010/main" val="180128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75516029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59402698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42690249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8646647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80410997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8/06/20XX</a:t>
            </a:r>
            <a:endParaRPr lang="en-US" dirty="0"/>
          </a:p>
        </p:txBody>
      </p:sp>
      <p:sp>
        <p:nvSpPr>
          <p:cNvPr id="4"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928687859"/>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8/06/20XX</a:t>
            </a:r>
            <a:endParaRPr lang="en-US" dirty="0"/>
          </a:p>
        </p:txBody>
      </p:sp>
      <p:sp>
        <p:nvSpPr>
          <p:cNvPr id="4"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126100159"/>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558033838"/>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60053904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153010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63607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527833128"/>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46991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4057117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988396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405975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535783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647698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946065087"/>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12677502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8/06/20XX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35399510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8/06/20XX</a:t>
            </a:r>
            <a:endParaRPr lang="en-US" dirty="0"/>
          </a:p>
        </p:txBody>
      </p:sp>
      <p:sp>
        <p:nvSpPr>
          <p:cNvPr id="5" name="Footer Placeholder 3"/>
          <p:cNvSpPr>
            <a:spLocks noGrp="1"/>
          </p:cNvSpPr>
          <p:nvPr>
            <p:ph type="ftr" sz="quarter" idx="11"/>
          </p:nvPr>
        </p:nvSpPr>
        <p:spPr/>
        <p:txBody>
          <a:bodyPr/>
          <a:lstStyle/>
          <a:p>
            <a:r>
              <a:rPr lang="en-US"/>
              <a:t>PITCH DECK</a:t>
            </a:r>
            <a:endParaRPr lang="en-US" dirty="0"/>
          </a:p>
        </p:txBody>
      </p:sp>
      <p:sp>
        <p:nvSpPr>
          <p:cNvPr id="6"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17251351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8/06/20XX</a:t>
            </a:r>
            <a:endParaRPr lang="en-US" dirty="0"/>
          </a:p>
        </p:txBody>
      </p:sp>
      <p:sp>
        <p:nvSpPr>
          <p:cNvPr id="5" name="Footer Placeholder 2"/>
          <p:cNvSpPr>
            <a:spLocks noGrp="1"/>
          </p:cNvSpPr>
          <p:nvPr>
            <p:ph type="ftr" sz="quarter" idx="11"/>
          </p:nvPr>
        </p:nvSpPr>
        <p:spPr/>
        <p:txBody>
          <a:bodyPr/>
          <a:lstStyle/>
          <a:p>
            <a:r>
              <a:rPr lang="en-US"/>
              <a:t>PITCH DECK</a:t>
            </a:r>
            <a:endParaRPr lang="en-US" dirty="0"/>
          </a:p>
        </p:txBody>
      </p:sp>
      <p:sp>
        <p:nvSpPr>
          <p:cNvPr id="6" name="Slide Number Placeholder 3"/>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48495413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8/06/20XX</a:t>
            </a:r>
            <a:endParaRPr lang="en-US" dirty="0"/>
          </a:p>
        </p:txBody>
      </p:sp>
      <p:sp>
        <p:nvSpPr>
          <p:cNvPr id="5" name="Footer Placeholder 5"/>
          <p:cNvSpPr>
            <a:spLocks noGrp="1"/>
          </p:cNvSpPr>
          <p:nvPr>
            <p:ph type="ftr" sz="quarter" idx="11"/>
          </p:nvPr>
        </p:nvSpPr>
        <p:spPr/>
        <p:txBody>
          <a:bodyPr/>
          <a:lstStyle/>
          <a:p>
            <a:r>
              <a:rPr lang="en-US"/>
              <a:t>PITCH DECK</a:t>
            </a:r>
            <a:endParaRPr lang="en-US" dirty="0"/>
          </a:p>
        </p:txBody>
      </p:sp>
      <p:sp>
        <p:nvSpPr>
          <p:cNvPr id="6"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93461838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579406342"/>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5.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4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4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8/06/20XX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448311077"/>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4" r:id="rId26"/>
    <p:sldLayoutId id="2147483655" r:id="rId27"/>
    <p:sldLayoutId id="2147483656" r:id="rId28"/>
    <p:sldLayoutId id="2147483658" r:id="rId29"/>
    <p:sldLayoutId id="2147483659" r:id="rId30"/>
    <p:sldLayoutId id="2147483661" r:id="rId31"/>
    <p:sldLayoutId id="2147483664" r:id="rId32"/>
    <p:sldLayoutId id="2147483665" r:id="rId33"/>
    <p:sldLayoutId id="2147483666" r:id="rId34"/>
    <p:sldLayoutId id="2147483667" r:id="rId35"/>
    <p:sldLayoutId id="2147483668" r:id="rId36"/>
    <p:sldLayoutId id="2147483669" r:id="rId3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crab-galapagos-ecuador-nature-2113971/" TargetMode="External"/><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pixnio.com/nl/dieren/krabben-kreeften/singels-krab-metacarcinus-magister" TargetMode="External"/><Relationship Id="rId2" Type="http://schemas.openxmlformats.org/officeDocument/2006/relationships/image" Target="../media/image29.jp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hyperlink" Target="https://pixabay.com/en/crab-red-klippenkrabbe-6308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hyperlink" Target="https://pxhere.com/en/photo/1371029"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flipH="1">
            <a:off x="185004" y="1386577"/>
            <a:ext cx="6059247" cy="4775812"/>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1307691" y="522279"/>
            <a:ext cx="10884309" cy="2003898"/>
          </a:xfrm>
        </p:spPr>
        <p:txBody>
          <a:bodyPr/>
          <a:lstStyle/>
          <a:p>
            <a:pPr algn="ctr"/>
            <a:r>
              <a:rPr lang="en-US" sz="2000" dirty="0">
                <a:solidFill>
                  <a:schemeClr val="bg1"/>
                </a:solidFill>
              </a:rPr>
              <a:t>“Predicting Crab Age Using Regression Analysis”</a:t>
            </a:r>
            <a:br>
              <a:rPr lang="en-US" sz="2000" dirty="0">
                <a:solidFill>
                  <a:schemeClr val="bg1"/>
                </a:solidFill>
              </a:rPr>
            </a:br>
            <a:br>
              <a:rPr lang="en-US" sz="2000" dirty="0">
                <a:solidFill>
                  <a:schemeClr val="bg1"/>
                </a:solidFill>
              </a:rPr>
            </a:br>
            <a:r>
              <a:rPr lang="en-US" sz="2000" dirty="0">
                <a:solidFill>
                  <a:schemeClr val="bg1"/>
                </a:solidFill>
              </a:rPr>
              <a:t>DDS DS 6306 Project 2</a:t>
            </a:r>
            <a:br>
              <a:rPr lang="en-US" sz="2000" dirty="0">
                <a:solidFill>
                  <a:schemeClr val="bg1"/>
                </a:solidFill>
              </a:rPr>
            </a:br>
            <a:endParaRPr lang="en-US" sz="2000" dirty="0">
              <a:solidFill>
                <a:schemeClr val="bg1"/>
              </a:solidFill>
            </a:endParaRP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3214628" y="3072478"/>
            <a:ext cx="12129902" cy="2188707"/>
          </a:xfrm>
        </p:spPr>
        <p:txBody>
          <a:bodyPr>
            <a:normAutofit fontScale="92500" lnSpcReduction="20000"/>
          </a:bodyPr>
          <a:lstStyle/>
          <a:p>
            <a:pPr algn="ctr"/>
            <a:r>
              <a:rPr lang="en-US" sz="3500" b="1" dirty="0"/>
              <a:t>Presented By:</a:t>
            </a:r>
          </a:p>
          <a:p>
            <a:pPr algn="ctr"/>
            <a:r>
              <a:rPr lang="en-US" sz="3500" b="1" dirty="0"/>
              <a:t>Tracy Dower</a:t>
            </a:r>
          </a:p>
          <a:p>
            <a:pPr algn="ctr"/>
            <a:r>
              <a:rPr lang="en-US" sz="3500" b="1" dirty="0"/>
              <a:t>Sue Camara</a:t>
            </a:r>
          </a:p>
          <a:p>
            <a:pPr algn="ctr"/>
            <a:r>
              <a:rPr lang="en-US" sz="3500" b="1" dirty="0"/>
              <a:t>Date: April 21, 2025</a:t>
            </a:r>
          </a:p>
          <a:p>
            <a:pPr algn="ctr"/>
            <a:endParaRPr lang="en-US" b="1"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17"/>
          </p:nvPr>
        </p:nvSpPr>
        <p:spPr>
          <a:xfrm>
            <a:off x="826200" y="801537"/>
            <a:ext cx="2859091" cy="1517776"/>
          </a:xfrm>
        </p:spPr>
        <p:txBody>
          <a:bodyPr>
            <a:normAutofit/>
          </a:bodyPr>
          <a:lstStyle/>
          <a:p>
            <a:r>
              <a:rPr lang="en-ZA" dirty="0"/>
              <a:t>​</a:t>
            </a:r>
          </a:p>
        </p:txBody>
      </p:sp>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826200" y="1560425"/>
            <a:ext cx="10280804" cy="1129164"/>
          </a:xfrm>
        </p:spPr>
        <p:txBody>
          <a:bodyPr>
            <a:normAutofit/>
          </a:bodyPr>
          <a:lstStyle/>
          <a:p>
            <a:pPr algn="ctr"/>
            <a:r>
              <a:rPr lang="en-US" cap="all" spc="400" dirty="0">
                <a:ln w="19050">
                  <a:solidFill>
                    <a:schemeClr val="accent5"/>
                  </a:solidFill>
                </a:ln>
                <a:noFill/>
                <a:ea typeface="+mn-ea"/>
                <a:cs typeface="+mn-cs"/>
              </a:rPr>
              <a:t>Conclusion &amp; key takeaways</a:t>
            </a:r>
            <a:endParaRPr lang="en-US" dirty="0"/>
          </a:p>
        </p:txBody>
      </p:sp>
      <p:sp>
        <p:nvSpPr>
          <p:cNvPr id="2" name="TextBox 1">
            <a:extLst>
              <a:ext uri="{FF2B5EF4-FFF2-40B4-BE49-F238E27FC236}">
                <a16:creationId xmlns:a16="http://schemas.microsoft.com/office/drawing/2014/main" id="{8754855F-48FF-A716-FD66-681EB44D1B88}"/>
              </a:ext>
            </a:extLst>
          </p:cNvPr>
          <p:cNvSpPr txBox="1"/>
          <p:nvPr/>
        </p:nvSpPr>
        <p:spPr>
          <a:xfrm>
            <a:off x="400573" y="2319313"/>
            <a:ext cx="11390854" cy="1631216"/>
          </a:xfrm>
          <a:prstGeom prst="rect">
            <a:avLst/>
          </a:prstGeom>
          <a:noFill/>
        </p:spPr>
        <p:txBody>
          <a:bodyPr wrap="square" rtlCol="0">
            <a:spAutoFit/>
          </a:bodyPr>
          <a:lstStyle/>
          <a:p>
            <a:pPr algn="ctr"/>
            <a:r>
              <a:rPr lang="en-US" sz="2500" dirty="0"/>
              <a:t>"Predicting crab age using physical characteristics offers reliable results while contributing important insights into their biology and environmental interactions. This study highlights opportunities for refining prediction models and guiding future research in marine science."</a:t>
            </a:r>
          </a:p>
        </p:txBody>
      </p:sp>
    </p:spTree>
    <p:extLst>
      <p:ext uri="{BB962C8B-B14F-4D97-AF65-F5344CB8AC3E}">
        <p14:creationId xmlns:p14="http://schemas.microsoft.com/office/powerpoint/2010/main" val="205295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flipH="1">
            <a:off x="0" y="0"/>
            <a:ext cx="7022592" cy="6858000"/>
          </a:xfrm>
        </p:spPr>
      </p:pic>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269128" y="3168663"/>
            <a:ext cx="4922872" cy="2212496"/>
          </a:xfrm>
        </p:spPr>
        <p:txBody>
          <a:bodyPr/>
          <a:lstStyle/>
          <a:p>
            <a:pPr algn="ctr"/>
            <a:r>
              <a:rPr lang="en-US" sz="2000" b="1" dirty="0"/>
              <a:t>Tracy Dower – </a:t>
            </a:r>
            <a:r>
              <a:rPr lang="en-US" sz="2000" b="1" dirty="0" err="1"/>
              <a:t>tdower@smu.du</a:t>
            </a:r>
            <a:endParaRPr lang="en-US" sz="2000" b="1" dirty="0"/>
          </a:p>
          <a:p>
            <a:pPr algn="ctr"/>
            <a:r>
              <a:rPr lang="en-US" sz="2000" b="1" dirty="0"/>
              <a:t>Sue Camara – scamara@smu.edu</a:t>
            </a:r>
          </a:p>
        </p:txBody>
      </p:sp>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7418480" y="2328673"/>
            <a:ext cx="4456528" cy="743712"/>
          </a:xfrm>
        </p:spPr>
        <p:txBody>
          <a:bodyPr/>
          <a:lstStyle/>
          <a:p>
            <a:pPr algn="ctr"/>
            <a:r>
              <a:rPr lang="en-US" sz="3500" dirty="0"/>
              <a:t>Thank you</a:t>
            </a:r>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Coral reef underwater">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3"/>
          <a:srcRect/>
          <a:stretch/>
        </p:blipFill>
        <p:spPr>
          <a:xfrm flipH="1">
            <a:off x="5022353" y="0"/>
            <a:ext cx="7186313" cy="6858000"/>
          </a:xfrm>
        </p:spPr>
      </p:pic>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11265407" y="6181344"/>
            <a:ext cx="658369" cy="526968"/>
          </a:xfrm>
        </p:spPr>
        <p:txBody>
          <a:bodyPr/>
          <a:lstStyle/>
          <a:p>
            <a:fld id="{A402E4C0-AD5E-4E8C-9F21-7CCE474BDCEB}" type="slidenum">
              <a:rPr lang="en-US" smtClean="0"/>
              <a:pPr/>
              <a:t>2</a:t>
            </a:fld>
            <a:endParaRPr lang="en-US" dirty="0"/>
          </a:p>
        </p:txBody>
      </p:sp>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3" y="1672143"/>
            <a:ext cx="7337167" cy="4616690"/>
          </a:xfrm>
        </p:spPr>
        <p:txBody>
          <a:bodyPr>
            <a:normAutofit/>
          </a:bodyPr>
          <a:lstStyle/>
          <a:p>
            <a:pPr algn="ctr"/>
            <a:r>
              <a:rPr lang="en-US" sz="4000" noProof="0" dirty="0"/>
              <a:t>Objectives</a:t>
            </a:r>
            <a:endParaRPr lang="en-US" sz="4000"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136528" y="3521502"/>
            <a:ext cx="7337168" cy="2037735"/>
          </a:xfrm>
        </p:spPr>
        <p:txBody>
          <a:bodyPr>
            <a:normAutofit fontScale="32500" lnSpcReduction="20000"/>
          </a:bodyPr>
          <a:lstStyle/>
          <a:p>
            <a:pPr algn="ctr"/>
            <a:r>
              <a:rPr lang="en-US" sz="6400" b="1" dirty="0">
                <a:solidFill>
                  <a:schemeClr val="tx1"/>
                </a:solidFill>
              </a:rPr>
              <a:t>Objective A: Build a regression model to predict the age of crabs using physical features</a:t>
            </a:r>
          </a:p>
          <a:p>
            <a:pPr algn="ctr"/>
            <a:r>
              <a:rPr lang="en-US" sz="6400" b="1" dirty="0">
                <a:solidFill>
                  <a:schemeClr val="tx1"/>
                </a:solidFill>
              </a:rPr>
              <a:t>Objective B: Analyze the dataset to identify key relationships that influence crab age</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rab on a rock&#10;&#10;AI-generated content may be incorrect.">
            <a:extLst>
              <a:ext uri="{FF2B5EF4-FFF2-40B4-BE49-F238E27FC236}">
                <a16:creationId xmlns:a16="http://schemas.microsoft.com/office/drawing/2014/main" id="{572CE996-B57E-072E-29A3-3827511F64B9}"/>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4191" r="24191"/>
          <a:stretch>
            <a:fillRect/>
          </a:stretch>
        </p:blipFill>
        <p:spPr/>
      </p:pic>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8"/>
          </p:nvPr>
        </p:nvSpPr>
        <p:spPr>
          <a:xfrm>
            <a:off x="5627070" y="2836665"/>
            <a:ext cx="6235746" cy="768096"/>
          </a:xfrm>
        </p:spPr>
        <p:txBody>
          <a:bodyPr>
            <a:normAutofit/>
          </a:bodyPr>
          <a:lstStyle/>
          <a:p>
            <a:r>
              <a:rPr lang="en-US" sz="1800" dirty="0"/>
              <a:t>Supports commercial fisheries and sustainability efforts</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11326368" y="6108192"/>
            <a:ext cx="655232" cy="562085"/>
          </a:xfrm>
        </p:spPr>
        <p:txBody>
          <a:bodyPr/>
          <a:lstStyle/>
          <a:p>
            <a:fld id="{A402E4C0-AD5E-4E8C-9F21-7CCE474BDCEB}" type="slidenum">
              <a:rPr lang="en-US" smtClean="0"/>
              <a:pPr/>
              <a:t>3</a:t>
            </a:fld>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20"/>
          </p:nvPr>
        </p:nvSpPr>
        <p:spPr>
          <a:xfrm>
            <a:off x="5627070" y="4216693"/>
            <a:ext cx="6235746" cy="768096"/>
          </a:xfrm>
        </p:spPr>
        <p:txBody>
          <a:bodyPr>
            <a:normAutofit/>
          </a:bodyPr>
          <a:lstStyle/>
          <a:p>
            <a:r>
              <a:rPr lang="en-US" sz="1800" dirty="0"/>
              <a:t>Can inform research on climate change and ocean pollution</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6"/>
          </p:nvPr>
        </p:nvSpPr>
        <p:spPr>
          <a:xfrm>
            <a:off x="5627070" y="1518260"/>
            <a:ext cx="6235746" cy="768096"/>
          </a:xfrm>
        </p:spPr>
        <p:txBody>
          <a:bodyPr>
            <a:noAutofit/>
          </a:bodyPr>
          <a:lstStyle/>
          <a:p>
            <a:r>
              <a:rPr lang="en-US" sz="1800" dirty="0"/>
              <a:t>Helps scientists understand crab growth, reproductive cycles, and lifespan</a:t>
            </a:r>
            <a:endParaRPr lang="en-ZA" sz="1800" dirty="0"/>
          </a:p>
        </p:txBody>
      </p:sp>
      <p:sp>
        <p:nvSpPr>
          <p:cNvPr id="3" name="Title 2">
            <a:extLst>
              <a:ext uri="{FF2B5EF4-FFF2-40B4-BE49-F238E27FC236}">
                <a16:creationId xmlns:a16="http://schemas.microsoft.com/office/drawing/2014/main" id="{D1B21FCA-82B6-2997-18BA-B40EF0106A61}"/>
              </a:ext>
            </a:extLst>
          </p:cNvPr>
          <p:cNvSpPr>
            <a:spLocks noGrp="1"/>
          </p:cNvSpPr>
          <p:nvPr>
            <p:ph type="title"/>
          </p:nvPr>
        </p:nvSpPr>
        <p:spPr>
          <a:xfrm>
            <a:off x="6046915" y="424954"/>
            <a:ext cx="5696712" cy="1322023"/>
          </a:xfrm>
        </p:spPr>
        <p:txBody>
          <a:bodyPr/>
          <a:lstStyle/>
          <a:p>
            <a:pPr algn="ctr"/>
            <a:r>
              <a:rPr lang="en-US" sz="3500" dirty="0">
                <a:solidFill>
                  <a:schemeClr val="bg2"/>
                </a:solidFill>
              </a:rPr>
              <a:t>Why Predict Crab Age?</a:t>
            </a:r>
          </a:p>
        </p:txBody>
      </p:sp>
    </p:spTree>
    <p:extLst>
      <p:ext uri="{BB962C8B-B14F-4D97-AF65-F5344CB8AC3E}">
        <p14:creationId xmlns:p14="http://schemas.microsoft.com/office/powerpoint/2010/main" val="237882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heel(1)">
                                      <p:cBhvr>
                                        <p:cTn id="7" dur="20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wheel(1)">
                                      <p:cBhvr>
                                        <p:cTn id="12" dur="20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wheel(1)">
                                      <p:cBhvr>
                                        <p:cTn id="17" dur="20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P spid="1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81722" y="388591"/>
            <a:ext cx="4471606" cy="1129164"/>
          </a:xfrm>
        </p:spPr>
        <p:txBody>
          <a:bodyPr>
            <a:noAutofit/>
          </a:bodyPr>
          <a:lstStyle/>
          <a:p>
            <a:pPr algn="ctr"/>
            <a:r>
              <a:rPr kumimoji="0" lang="en-US" sz="3500" b="0" i="0" u="none" strike="noStrike" kern="1200" cap="all" spc="400" normalizeH="0" baseline="0" noProof="0" dirty="0">
                <a:ln w="19050">
                  <a:solidFill>
                    <a:schemeClr val="accent5"/>
                  </a:solidFill>
                </a:ln>
                <a:noFill/>
                <a:effectLst/>
                <a:uLnTx/>
                <a:uFillTx/>
                <a:latin typeface="+mj-lt"/>
                <a:ea typeface="+mn-ea"/>
                <a:cs typeface="+mn-cs"/>
              </a:rPr>
              <a:t> </a:t>
            </a:r>
            <a:r>
              <a:rPr kumimoji="0" lang="en-US" sz="3500" b="0" i="0" u="none" strike="noStrike" kern="1200" cap="all" spc="400" normalizeH="0" baseline="0" noProof="0" dirty="0">
                <a:ln w="19050">
                  <a:solidFill>
                    <a:schemeClr val="accent5"/>
                  </a:solidFill>
                </a:ln>
                <a:solidFill>
                  <a:schemeClr val="bg2"/>
                </a:solidFill>
                <a:effectLst/>
                <a:uLnTx/>
                <a:uFillTx/>
                <a:latin typeface="+mj-lt"/>
                <a:ea typeface="+mn-ea"/>
                <a:cs typeface="+mn-cs"/>
              </a:rPr>
              <a:t>Dataset Overview</a:t>
            </a:r>
            <a:endParaRPr lang="en-US" sz="3500" dirty="0">
              <a:solidFill>
                <a:schemeClr val="bg2"/>
              </a:solidFill>
            </a:endParaRPr>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4294967295"/>
          </p:nvPr>
        </p:nvPicPr>
        <p:blipFill>
          <a:blip r:embed="rId3">
            <a:extLst>
              <a:ext uri="{837473B0-CC2E-450A-ABE3-18F120FF3D39}">
                <a1611:picAttrSrcUrl xmlns:a1611="http://schemas.microsoft.com/office/drawing/2016/11/main" r:id="rId4"/>
              </a:ext>
            </a:extLst>
          </a:blip>
          <a:srcRect l="15595" r="15595"/>
          <a:stretch/>
        </p:blipFill>
        <p:spPr>
          <a:xfrm flipH="1">
            <a:off x="4995863" y="3048"/>
            <a:ext cx="7196137" cy="6867525"/>
          </a:xfrm>
        </p:spPr>
      </p:pic>
      <p:sp>
        <p:nvSpPr>
          <p:cNvPr id="6" name="TextBox 5">
            <a:extLst>
              <a:ext uri="{FF2B5EF4-FFF2-40B4-BE49-F238E27FC236}">
                <a16:creationId xmlns:a16="http://schemas.microsoft.com/office/drawing/2014/main" id="{233A84C8-7BE7-17F0-210C-2ECF6C867A84}"/>
              </a:ext>
            </a:extLst>
          </p:cNvPr>
          <p:cNvSpPr txBox="1"/>
          <p:nvPr/>
        </p:nvSpPr>
        <p:spPr>
          <a:xfrm>
            <a:off x="957072" y="1906732"/>
            <a:ext cx="4471606" cy="4708981"/>
          </a:xfrm>
          <a:prstGeom prst="rect">
            <a:avLst/>
          </a:prstGeom>
          <a:noFill/>
        </p:spPr>
        <p:txBody>
          <a:bodyPr wrap="square" rtlCol="0">
            <a:spAutoFit/>
          </a:bodyPr>
          <a:lstStyle/>
          <a:p>
            <a:r>
              <a:rPr lang="en-US" sz="2000" dirty="0">
                <a:latin typeface="Arial Narrow" panose="020B0606020202030204" pitchFamily="34" charset="0"/>
                <a:ea typeface="Cascadia Code" panose="020B0609020000020004" pitchFamily="49" charset="0"/>
                <a:cs typeface="Cascadia Code" panose="020B0609020000020004" pitchFamily="49" charset="0"/>
              </a:rPr>
              <a:t>Input Variables :</a:t>
            </a:r>
          </a:p>
          <a:p>
            <a:endParaRPr lang="en-US" sz="2000" dirty="0">
              <a:latin typeface="Arial Narrow" panose="020B0606020202030204" pitchFamily="34" charset="0"/>
              <a:ea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2000" dirty="0">
                <a:latin typeface="Arial Narrow" panose="020B0606020202030204" pitchFamily="34" charset="0"/>
                <a:ea typeface="Cascadia Code" panose="020B0609020000020004" pitchFamily="49" charset="0"/>
                <a:cs typeface="Cascadia Code" panose="020B0609020000020004" pitchFamily="49" charset="0"/>
              </a:rPr>
              <a:t>Sex</a:t>
            </a:r>
          </a:p>
          <a:p>
            <a:pPr marL="285750" indent="-285750">
              <a:buFont typeface="Arial" panose="020B0604020202020204" pitchFamily="34" charset="0"/>
              <a:buChar char="•"/>
            </a:pPr>
            <a:r>
              <a:rPr lang="en-US" sz="2000" dirty="0">
                <a:latin typeface="Arial Narrow" panose="020B0606020202030204" pitchFamily="34" charset="0"/>
                <a:ea typeface="Cascadia Code" panose="020B0609020000020004" pitchFamily="49" charset="0"/>
                <a:cs typeface="Cascadia Code" panose="020B0609020000020004" pitchFamily="49" charset="0"/>
              </a:rPr>
              <a:t>Length</a:t>
            </a:r>
          </a:p>
          <a:p>
            <a:pPr marL="285750" indent="-285750">
              <a:buFont typeface="Arial" panose="020B0604020202020204" pitchFamily="34" charset="0"/>
              <a:buChar char="•"/>
            </a:pPr>
            <a:r>
              <a:rPr lang="en-US" sz="2000" dirty="0">
                <a:latin typeface="Arial Narrow" panose="020B0606020202030204" pitchFamily="34" charset="0"/>
                <a:ea typeface="Cascadia Code" panose="020B0609020000020004" pitchFamily="49" charset="0"/>
                <a:cs typeface="Cascadia Code" panose="020B0609020000020004" pitchFamily="49" charset="0"/>
              </a:rPr>
              <a:t>Diameter</a:t>
            </a:r>
          </a:p>
          <a:p>
            <a:pPr marL="285750" indent="-285750">
              <a:buFont typeface="Arial" panose="020B0604020202020204" pitchFamily="34" charset="0"/>
              <a:buChar char="•"/>
            </a:pPr>
            <a:r>
              <a:rPr lang="en-US" sz="2000" dirty="0">
                <a:latin typeface="Arial Narrow" panose="020B0606020202030204" pitchFamily="34" charset="0"/>
                <a:ea typeface="Cascadia Code" panose="020B0609020000020004" pitchFamily="49" charset="0"/>
                <a:cs typeface="Cascadia Code" panose="020B0609020000020004" pitchFamily="49" charset="0"/>
              </a:rPr>
              <a:t>Height</a:t>
            </a:r>
          </a:p>
          <a:p>
            <a:pPr marL="285750" indent="-285750">
              <a:buFont typeface="Arial" panose="020B0604020202020204" pitchFamily="34" charset="0"/>
              <a:buChar char="•"/>
            </a:pPr>
            <a:r>
              <a:rPr lang="en-US" sz="2000" dirty="0">
                <a:latin typeface="Arial Narrow" panose="020B0606020202030204" pitchFamily="34" charset="0"/>
                <a:ea typeface="Cascadia Code" panose="020B0609020000020004" pitchFamily="49" charset="0"/>
                <a:cs typeface="Cascadia Code" panose="020B0609020000020004" pitchFamily="49" charset="0"/>
              </a:rPr>
              <a:t>Whole Weight</a:t>
            </a:r>
          </a:p>
          <a:p>
            <a:pPr marL="285750" indent="-285750">
              <a:buFont typeface="Arial" panose="020B0604020202020204" pitchFamily="34" charset="0"/>
              <a:buChar char="•"/>
            </a:pPr>
            <a:r>
              <a:rPr lang="en-US" sz="2000" dirty="0">
                <a:latin typeface="Arial Narrow" panose="020B0606020202030204" pitchFamily="34" charset="0"/>
                <a:ea typeface="Cascadia Code" panose="020B0609020000020004" pitchFamily="49" charset="0"/>
                <a:cs typeface="Cascadia Code" panose="020B0609020000020004" pitchFamily="49" charset="0"/>
              </a:rPr>
              <a:t>Shucked Weight</a:t>
            </a:r>
          </a:p>
          <a:p>
            <a:pPr marL="285750" indent="-285750">
              <a:buFont typeface="Arial" panose="020B0604020202020204" pitchFamily="34" charset="0"/>
              <a:buChar char="•"/>
            </a:pPr>
            <a:r>
              <a:rPr lang="en-US" sz="2000" dirty="0">
                <a:latin typeface="Arial Narrow" panose="020B0606020202030204" pitchFamily="34" charset="0"/>
                <a:ea typeface="Cascadia Code" panose="020B0609020000020004" pitchFamily="49" charset="0"/>
                <a:cs typeface="Cascadia Code" panose="020B0609020000020004" pitchFamily="49" charset="0"/>
              </a:rPr>
              <a:t>Viscera Weight</a:t>
            </a:r>
          </a:p>
          <a:p>
            <a:pPr marL="285750" indent="-285750">
              <a:buFont typeface="Arial" panose="020B0604020202020204" pitchFamily="34" charset="0"/>
              <a:buChar char="•"/>
            </a:pPr>
            <a:r>
              <a:rPr lang="en-US" sz="2000" dirty="0">
                <a:latin typeface="Arial Narrow" panose="020B0606020202030204" pitchFamily="34" charset="0"/>
                <a:ea typeface="Cascadia Code" panose="020B0609020000020004" pitchFamily="49" charset="0"/>
                <a:cs typeface="Cascadia Code" panose="020B0609020000020004" pitchFamily="49" charset="0"/>
              </a:rPr>
              <a:t>Shell Weight</a:t>
            </a:r>
          </a:p>
          <a:p>
            <a:pPr marL="285750" indent="-285750">
              <a:buFont typeface="Arial" panose="020B0604020202020204" pitchFamily="34" charset="0"/>
              <a:buChar char="•"/>
            </a:pPr>
            <a:endParaRPr lang="en-US" sz="2000" dirty="0">
              <a:latin typeface="Arial Narrow" panose="020B0606020202030204" pitchFamily="34" charset="0"/>
              <a:ea typeface="Cascadia Code" panose="020B0609020000020004" pitchFamily="49" charset="0"/>
              <a:cs typeface="Cascadia Code" panose="020B0609020000020004" pitchFamily="49" charset="0"/>
            </a:endParaRPr>
          </a:p>
          <a:p>
            <a:r>
              <a:rPr lang="en-US" sz="2000" dirty="0">
                <a:latin typeface="Arial Narrow" panose="020B0606020202030204" pitchFamily="34" charset="0"/>
                <a:ea typeface="Cascadia Code" panose="020B0609020000020004" pitchFamily="49" charset="0"/>
                <a:cs typeface="Cascadia Code" panose="020B0609020000020004" pitchFamily="49" charset="0"/>
              </a:rPr>
              <a:t>Output Variable: </a:t>
            </a:r>
          </a:p>
          <a:p>
            <a:endParaRPr lang="en-US" sz="2000" dirty="0">
              <a:latin typeface="Arial Narrow" panose="020B0606020202030204" pitchFamily="34" charset="0"/>
              <a:ea typeface="Cascadia Code" panose="020B0609020000020004" pitchFamily="49" charset="0"/>
              <a:cs typeface="Cascadia Code" panose="020B0609020000020004" pitchFamily="49" charset="0"/>
            </a:endParaRPr>
          </a:p>
          <a:p>
            <a:pPr marL="342900" indent="-342900">
              <a:buFont typeface="Arial" panose="020B0604020202020204" pitchFamily="34" charset="0"/>
              <a:buChar char="•"/>
            </a:pPr>
            <a:r>
              <a:rPr lang="en-US" sz="2000" dirty="0">
                <a:latin typeface="Arial Narrow" panose="020B0606020202030204" pitchFamily="34" charset="0"/>
                <a:ea typeface="Cascadia Code" panose="020B0609020000020004" pitchFamily="49" charset="0"/>
                <a:cs typeface="Cascadia Code" panose="020B0609020000020004" pitchFamily="49" charset="0"/>
              </a:rPr>
              <a:t>Age</a:t>
            </a:r>
          </a:p>
          <a:p>
            <a:r>
              <a:rPr lang="en-US" sz="2000" dirty="0">
                <a:latin typeface="Arial Narrow" panose="020B0606020202030204" pitchFamily="34" charset="0"/>
                <a:ea typeface="Cascadia Code" panose="020B0609020000020004" pitchFamily="49" charset="0"/>
                <a:cs typeface="Cascadia Code" panose="020B0609020000020004" pitchFamily="49" charset="0"/>
              </a:rPr>
              <a:t> (based on sensory data)</a:t>
            </a:r>
          </a:p>
        </p:txBody>
      </p:sp>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095627" y="391477"/>
            <a:ext cx="9229409" cy="975424"/>
          </a:xfrm>
        </p:spPr>
        <p:txBody>
          <a:bodyPr/>
          <a:lstStyle/>
          <a:p>
            <a:pPr algn="ctr"/>
            <a:r>
              <a:rPr lang="en-US" noProof="0" dirty="0"/>
              <a:t>Evaluation Metric </a:t>
            </a:r>
            <a:br>
              <a:rPr lang="en-US" noProof="0" dirty="0"/>
            </a:br>
            <a:r>
              <a:rPr lang="en-US" noProof="0" dirty="0"/>
              <a:t>Mean Absolute Error </a:t>
            </a:r>
            <a:endParaRPr lang="en-US" dirty="0"/>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half" idx="18"/>
          </p:nvPr>
        </p:nvSpPr>
        <p:spPr>
          <a:xfrm>
            <a:off x="220834" y="4168018"/>
            <a:ext cx="3419665" cy="659189"/>
          </a:xfrm>
        </p:spPr>
        <p:txBody>
          <a:bodyPr>
            <a:noAutofit/>
          </a:bodyPr>
          <a:lstStyle/>
          <a:p>
            <a:pPr marL="285750" indent="-285750" algn="ctr">
              <a:buFont typeface="Arial" panose="020B0604020202020204" pitchFamily="34" charset="0"/>
              <a:buChar char="•"/>
            </a:pPr>
            <a:r>
              <a:rPr lang="en-US" sz="1800" dirty="0"/>
              <a:t>Measures the average magnitude of errors in predictions</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half" idx="19"/>
          </p:nvPr>
        </p:nvSpPr>
        <p:spPr>
          <a:xfrm>
            <a:off x="3915272" y="4168018"/>
            <a:ext cx="2934406" cy="659189"/>
          </a:xfrm>
        </p:spPr>
        <p:txBody>
          <a:bodyPr>
            <a:noAutofit/>
          </a:bodyPr>
          <a:lstStyle/>
          <a:p>
            <a:pPr marL="342900" indent="-342900" algn="ctr">
              <a:buFont typeface="Arial" panose="020B0604020202020204" pitchFamily="34" charset="0"/>
              <a:buChar char="•"/>
            </a:pPr>
            <a:r>
              <a:rPr lang="en-US" sz="2000" dirty="0"/>
              <a:t>Lower MAE</a:t>
            </a:r>
          </a:p>
          <a:p>
            <a:pPr algn="ctr"/>
            <a:r>
              <a:rPr lang="en-US" sz="2000" dirty="0"/>
              <a:t> =</a:t>
            </a:r>
          </a:p>
          <a:p>
            <a:pPr algn="ctr"/>
            <a:r>
              <a:rPr lang="en-US" sz="2000" dirty="0"/>
              <a:t> Better model accuracy</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half" idx="20"/>
          </p:nvPr>
        </p:nvSpPr>
        <p:spPr>
          <a:xfrm>
            <a:off x="7124451" y="4243106"/>
            <a:ext cx="4031105" cy="659189"/>
          </a:xfrm>
        </p:spPr>
        <p:txBody>
          <a:bodyPr>
            <a:noAutofit/>
          </a:bodyPr>
          <a:lstStyle/>
          <a:p>
            <a:pPr marL="342900" indent="-342900" algn="ctr">
              <a:buFont typeface="Arial" panose="020B0604020202020204" pitchFamily="34" charset="0"/>
              <a:buChar char="•"/>
            </a:pPr>
            <a:r>
              <a:rPr lang="en-US" sz="2000" dirty="0"/>
              <a:t>Formula displayed visually</a:t>
            </a:r>
          </a:p>
        </p:txBody>
      </p:sp>
      <p:pic>
        <p:nvPicPr>
          <p:cNvPr id="15" name="Graphic 14" descr="Bar graph with upward trend with solid fill">
            <a:extLst>
              <a:ext uri="{FF2B5EF4-FFF2-40B4-BE49-F238E27FC236}">
                <a16:creationId xmlns:a16="http://schemas.microsoft.com/office/drawing/2014/main" id="{623EFA5A-9809-5CE4-7001-033F02B1A3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6226" y="2109406"/>
            <a:ext cx="1853966" cy="1853966"/>
          </a:xfrm>
          <a:prstGeom prst="rect">
            <a:avLst/>
          </a:prstGeom>
        </p:spPr>
      </p:pic>
      <p:pic>
        <p:nvPicPr>
          <p:cNvPr id="17" name="Graphic 16" descr="Bar graph with downward trend with solid fill">
            <a:extLst>
              <a:ext uri="{FF2B5EF4-FFF2-40B4-BE49-F238E27FC236}">
                <a16:creationId xmlns:a16="http://schemas.microsoft.com/office/drawing/2014/main" id="{A3F4E162-9227-C314-E76B-0CD5720681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9082" y="2345026"/>
            <a:ext cx="2239649" cy="1579144"/>
          </a:xfrm>
          <a:prstGeom prst="rect">
            <a:avLst/>
          </a:prstGeom>
        </p:spPr>
      </p:pic>
      <p:pic>
        <p:nvPicPr>
          <p:cNvPr id="30" name="Graphic 29" descr="Beaker with solid fill">
            <a:extLst>
              <a:ext uri="{FF2B5EF4-FFF2-40B4-BE49-F238E27FC236}">
                <a16:creationId xmlns:a16="http://schemas.microsoft.com/office/drawing/2014/main" id="{FFA9C76B-5883-7FC1-A563-ABE6E16F4A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6434" y="2109406"/>
            <a:ext cx="1749952" cy="1749952"/>
          </a:xfrm>
          <a:prstGeom prst="rect">
            <a:avLst/>
          </a:prstGeom>
        </p:spPr>
      </p:pic>
    </p:spTree>
    <p:extLst>
      <p:ext uri="{BB962C8B-B14F-4D97-AF65-F5344CB8AC3E}">
        <p14:creationId xmlns:p14="http://schemas.microsoft.com/office/powerpoint/2010/main" val="4147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1000"/>
                                        <p:tgtEl>
                                          <p:spTgt spid="26">
                                            <p:txEl>
                                              <p:pRg st="0" end="0"/>
                                            </p:txEl>
                                          </p:spTgt>
                                        </p:tgtEl>
                                      </p:cBhvr>
                                    </p:animEffect>
                                    <p:anim calcmode="lin" valueType="num">
                                      <p:cBhvr>
                                        <p:cTn id="1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animEffect transition="in" filter="fade">
                                      <p:cBhvr>
                                        <p:cTn id="19" dur="1000"/>
                                        <p:tgtEl>
                                          <p:spTgt spid="26">
                                            <p:txEl>
                                              <p:pRg st="1" end="1"/>
                                            </p:txEl>
                                          </p:spTgt>
                                        </p:tgtEl>
                                      </p:cBhvr>
                                    </p:animEffect>
                                    <p:anim calcmode="lin" valueType="num">
                                      <p:cBhvr>
                                        <p:cTn id="20"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6">
                                            <p:txEl>
                                              <p:pRg st="2" end="2"/>
                                            </p:txEl>
                                          </p:spTgt>
                                        </p:tgtEl>
                                        <p:attrNameLst>
                                          <p:attrName>style.visibility</p:attrName>
                                        </p:attrNameLst>
                                      </p:cBhvr>
                                      <p:to>
                                        <p:strVal val="visible"/>
                                      </p:to>
                                    </p:set>
                                    <p:animEffect transition="in" filter="fade">
                                      <p:cBhvr>
                                        <p:cTn id="26" dur="1000"/>
                                        <p:tgtEl>
                                          <p:spTgt spid="26">
                                            <p:txEl>
                                              <p:pRg st="2" end="2"/>
                                            </p:txEl>
                                          </p:spTgt>
                                        </p:tgtEl>
                                      </p:cBhvr>
                                    </p:animEffect>
                                    <p:anim calcmode="lin" valueType="num">
                                      <p:cBhvr>
                                        <p:cTn id="27"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28">
                                            <p:txEl>
                                              <p:pRg st="0" end="0"/>
                                            </p:txEl>
                                          </p:spTgt>
                                        </p:tgtEl>
                                        <p:attrNameLst>
                                          <p:attrName>style.visibility</p:attrName>
                                        </p:attrNameLst>
                                      </p:cBhvr>
                                      <p:to>
                                        <p:strVal val="visible"/>
                                      </p:to>
                                    </p:set>
                                    <p:animEffect transition="in" filter="circle(in)">
                                      <p:cBhvr>
                                        <p:cTn id="33" dur="20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26" grpId="0" build="p"/>
      <p:bldP spid="2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Content Placeholder 37" descr="Bar chart">
            <a:extLst>
              <a:ext uri="{FF2B5EF4-FFF2-40B4-BE49-F238E27FC236}">
                <a16:creationId xmlns:a16="http://schemas.microsoft.com/office/drawing/2014/main" id="{4E8184C2-9E68-48D4-BCC6-EF4E09E80397}"/>
              </a:ext>
            </a:extLst>
          </p:cNvPr>
          <p:cNvGraphicFramePr>
            <a:graphicFrameLocks noGrp="1"/>
          </p:cNvGraphicFramePr>
          <p:nvPr>
            <p:ph sz="quarter" idx="39"/>
            <p:extLst>
              <p:ext uri="{D42A27DB-BD31-4B8C-83A1-F6EECF244321}">
                <p14:modId xmlns:p14="http://schemas.microsoft.com/office/powerpoint/2010/main" val="3677444235"/>
              </p:ext>
            </p:extLst>
          </p:nvPr>
        </p:nvGraphicFramePr>
        <p:xfrm>
          <a:off x="6898511" y="2782889"/>
          <a:ext cx="4360039" cy="3108960"/>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433242" y="1719093"/>
            <a:ext cx="7306060" cy="393427"/>
          </a:xfrm>
        </p:spPr>
        <p:txBody>
          <a:bodyPr/>
          <a:lstStyle/>
          <a:p>
            <a:r>
              <a:rPr lang="en-ZA" dirty="0"/>
              <a:t>Forecasting for success​</a:t>
            </a:r>
            <a:endParaRPr lang="en-US" dirty="0"/>
          </a:p>
        </p:txBody>
      </p:sp>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p:txBody>
          <a:bodyPr/>
          <a:lstStyle/>
          <a:p>
            <a:r>
              <a:rPr lang="en-US" dirty="0"/>
              <a:t>Key Metrics</a:t>
            </a:r>
          </a:p>
        </p:txBody>
      </p:sp>
      <p:sp>
        <p:nvSpPr>
          <p:cNvPr id="65" name="Text Placeholder 64">
            <a:extLst>
              <a:ext uri="{FF2B5EF4-FFF2-40B4-BE49-F238E27FC236}">
                <a16:creationId xmlns:a16="http://schemas.microsoft.com/office/drawing/2014/main" id="{0D6DF9DB-199B-4C70-8114-ED4B77E2921D}"/>
              </a:ext>
            </a:extLst>
          </p:cNvPr>
          <p:cNvSpPr>
            <a:spLocks noGrp="1"/>
          </p:cNvSpPr>
          <p:nvPr>
            <p:ph type="body" sz="quarter" idx="37"/>
          </p:nvPr>
        </p:nvSpPr>
        <p:spPr>
          <a:xfrm>
            <a:off x="6912798" y="2339975"/>
            <a:ext cx="4360039" cy="449263"/>
          </a:xfrm>
        </p:spPr>
        <p:txBody>
          <a:bodyPr/>
          <a:lstStyle/>
          <a:p>
            <a:r>
              <a:rPr lang="en-US" dirty="0"/>
              <a:t>Revenue by year</a:t>
            </a:r>
          </a:p>
        </p:txBody>
      </p:sp>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Our Findings</a:t>
            </a:r>
          </a:p>
        </p:txBody>
      </p:sp>
      <p:graphicFrame>
        <p:nvGraphicFramePr>
          <p:cNvPr id="47" name="Content Placeholder 46">
            <a:extLst>
              <a:ext uri="{FF2B5EF4-FFF2-40B4-BE49-F238E27FC236}">
                <a16:creationId xmlns:a16="http://schemas.microsoft.com/office/drawing/2014/main" id="{ACADC37D-9FC5-4A0A-AC25-4FE75C3312E6}"/>
              </a:ext>
            </a:extLst>
          </p:cNvPr>
          <p:cNvGraphicFramePr>
            <a:graphicFrameLocks noGrp="1"/>
          </p:cNvGraphicFramePr>
          <p:nvPr>
            <p:ph sz="quarter" idx="38"/>
            <p:extLst>
              <p:ext uri="{D42A27DB-BD31-4B8C-83A1-F6EECF244321}">
                <p14:modId xmlns:p14="http://schemas.microsoft.com/office/powerpoint/2010/main" val="1005390803"/>
              </p:ext>
            </p:extLst>
          </p:nvPr>
        </p:nvGraphicFramePr>
        <p:xfrm>
          <a:off x="919163" y="2782888"/>
          <a:ext cx="5007023" cy="2776535"/>
        </p:xfrm>
        <a:graphic>
          <a:graphicData uri="http://schemas.openxmlformats.org/drawingml/2006/table">
            <a:tbl>
              <a:tblPr firstRow="1" bandRow="1">
                <a:tableStyleId>{D27102A9-8310-4765-A935-A1911B00CA55}</a:tableStyleId>
              </a:tblPr>
              <a:tblGrid>
                <a:gridCol w="813118">
                  <a:extLst>
                    <a:ext uri="{9D8B030D-6E8A-4147-A177-3AD203B41FA5}">
                      <a16:colId xmlns:a16="http://schemas.microsoft.com/office/drawing/2014/main" val="1517755082"/>
                    </a:ext>
                  </a:extLst>
                </a:gridCol>
                <a:gridCol w="1038819">
                  <a:extLst>
                    <a:ext uri="{9D8B030D-6E8A-4147-A177-3AD203B41FA5}">
                      <a16:colId xmlns:a16="http://schemas.microsoft.com/office/drawing/2014/main" val="2446386500"/>
                    </a:ext>
                  </a:extLst>
                </a:gridCol>
                <a:gridCol w="1005564">
                  <a:extLst>
                    <a:ext uri="{9D8B030D-6E8A-4147-A177-3AD203B41FA5}">
                      <a16:colId xmlns:a16="http://schemas.microsoft.com/office/drawing/2014/main" val="3308918160"/>
                    </a:ext>
                  </a:extLst>
                </a:gridCol>
                <a:gridCol w="1028481">
                  <a:extLst>
                    <a:ext uri="{9D8B030D-6E8A-4147-A177-3AD203B41FA5}">
                      <a16:colId xmlns:a16="http://schemas.microsoft.com/office/drawing/2014/main" val="1854486728"/>
                    </a:ext>
                  </a:extLst>
                </a:gridCol>
                <a:gridCol w="1121041">
                  <a:extLst>
                    <a:ext uri="{9D8B030D-6E8A-4147-A177-3AD203B41FA5}">
                      <a16:colId xmlns:a16="http://schemas.microsoft.com/office/drawing/2014/main" val="1808496511"/>
                    </a:ext>
                  </a:extLst>
                </a:gridCol>
              </a:tblGrid>
              <a:tr h="602110">
                <a:tc>
                  <a:txBody>
                    <a:bodyPr/>
                    <a:lstStyle/>
                    <a:p>
                      <a:pPr algn="r"/>
                      <a:endParaRPr lang="en-US" sz="1100" cap="all" spc="400" baseline="0" dirty="0">
                        <a:solidFill>
                          <a:schemeClr val="accent1">
                            <a:lumMod val="40000"/>
                            <a:lumOff val="60000"/>
                          </a:schemeClr>
                        </a:solidFill>
                        <a:latin typeface="+mj-lt"/>
                      </a:endParaRP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clients</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orders</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Gross avenue</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1100​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$10,000​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$7,000​</a:t>
                      </a:r>
                    </a:p>
                  </a:txBody>
                  <a:tcPr anchor="ctr">
                    <a:solidFill>
                      <a:schemeClr val="accent6">
                        <a:alpha val="20000"/>
                      </a:schemeClr>
                    </a:solidFill>
                  </a:tcPr>
                </a:tc>
                <a:extLst>
                  <a:ext uri="{0D108BD9-81ED-4DB2-BD59-A6C34878D82A}">
                    <a16:rowId xmlns:a16="http://schemas.microsoft.com/office/drawing/2014/main" val="2801628125"/>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a:solidFill>
                            <a:schemeClr val="bg1"/>
                          </a:solidFill>
                          <a:effectLst/>
                          <a:latin typeface="Avenir Next LT Pro" panose="020B0504020202020204" pitchFamily="34" charset="0"/>
                        </a:rPr>
                        <a:t>20​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200​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$20,000​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$16,000​</a:t>
                      </a:r>
                    </a:p>
                  </a:txBody>
                  <a:tcPr anchor="ctr"/>
                </a:tc>
                <a:extLst>
                  <a:ext uri="{0D108BD9-81ED-4DB2-BD59-A6C34878D82A}">
                    <a16:rowId xmlns:a16="http://schemas.microsoft.com/office/drawing/2014/main" val="3635382780"/>
                  </a:ext>
                </a:extLst>
              </a:tr>
              <a:tr h="563482">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$30,000​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$25,000​</a:t>
                      </a:r>
                    </a:p>
                  </a:txBody>
                  <a:tcPr anchor="ctr">
                    <a:solidFill>
                      <a:schemeClr val="accent6">
                        <a:alpha val="20000"/>
                      </a:schemeClr>
                    </a:solidFill>
                  </a:tcPr>
                </a:tc>
                <a:extLst>
                  <a:ext uri="{0D108BD9-81ED-4DB2-BD59-A6C34878D82A}">
                    <a16:rowId xmlns:a16="http://schemas.microsoft.com/office/drawing/2014/main" val="2282084003"/>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a:solidFill>
                            <a:schemeClr val="bg1"/>
                          </a:solidFill>
                          <a:effectLst/>
                          <a:latin typeface="Avenir Next LT Pro" panose="020B0504020202020204" pitchFamily="34" charset="0"/>
                        </a:rPr>
                        <a:t>40​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400​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$40,000​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$30,000</a:t>
                      </a:r>
                    </a:p>
                  </a:txBody>
                  <a:tcPr anchor="ctr"/>
                </a:tc>
                <a:extLst>
                  <a:ext uri="{0D108BD9-81ED-4DB2-BD59-A6C34878D82A}">
                    <a16:rowId xmlns:a16="http://schemas.microsoft.com/office/drawing/2014/main" val="1849756459"/>
                  </a:ext>
                </a:extLst>
              </a:tr>
            </a:tbl>
          </a:graphicData>
        </a:graphic>
      </p:graphicFrame>
      <p:cxnSp>
        <p:nvCxnSpPr>
          <p:cNvPr id="3" name="Straight Arrow Connector 2">
            <a:extLst>
              <a:ext uri="{FF2B5EF4-FFF2-40B4-BE49-F238E27FC236}">
                <a16:creationId xmlns:a16="http://schemas.microsoft.com/office/drawing/2014/main" id="{A9524057-DF0F-09C4-0D6A-A4C55B54BADA}"/>
              </a:ext>
            </a:extLst>
          </p:cNvPr>
          <p:cNvCxnSpPr/>
          <p:nvPr/>
        </p:nvCxnSpPr>
        <p:spPr>
          <a:xfrm>
            <a:off x="521110" y="363794"/>
            <a:ext cx="1543664" cy="176980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7C6DAF74-CDD9-456D-5444-78E8C7866AB1}"/>
              </a:ext>
            </a:extLst>
          </p:cNvPr>
          <p:cNvCxnSpPr/>
          <p:nvPr/>
        </p:nvCxnSpPr>
        <p:spPr>
          <a:xfrm>
            <a:off x="7610168" y="354673"/>
            <a:ext cx="1838632" cy="167148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3309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3"/>
          </p:nvPr>
        </p:nvSpPr>
        <p:spPr>
          <a:xfrm>
            <a:off x="541106" y="2933554"/>
            <a:ext cx="3321658" cy="1475319"/>
          </a:xfrm>
        </p:spPr>
        <p:txBody>
          <a:bodyPr/>
          <a:lstStyle/>
          <a:p>
            <a:pPr marL="285750" indent="-285750">
              <a:buFont typeface="Wingdings" panose="05000000000000000000" pitchFamily="2" charset="2"/>
              <a:buChar char="Ø"/>
            </a:pPr>
            <a:endParaRPr lang="en-US" dirty="0"/>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18"/>
          </p:nvPr>
        </p:nvSpPr>
        <p:spPr>
          <a:xfrm>
            <a:off x="8552750" y="2907748"/>
            <a:ext cx="3196404" cy="1526930"/>
          </a:xfrm>
        </p:spPr>
        <p:txBody>
          <a:bodyPr>
            <a:normAutofit/>
          </a:bodyPr>
          <a:lstStyle/>
          <a:p>
            <a:pPr marL="285750" indent="-285750">
              <a:buFont typeface="Wingdings" panose="05000000000000000000" pitchFamily="2" charset="2"/>
              <a:buChar char="Ø"/>
            </a:pPr>
            <a:r>
              <a:rPr lang="en-US" dirty="0"/>
              <a:t>​</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19"/>
          </p:nvPr>
        </p:nvSpPr>
        <p:spPr>
          <a:xfrm>
            <a:off x="4609555" y="2907748"/>
            <a:ext cx="3196404" cy="1526930"/>
          </a:xfrm>
        </p:spPr>
        <p:txBody>
          <a:bodyPr/>
          <a:lstStyle/>
          <a:p>
            <a:pPr marL="285750" indent="-285750">
              <a:buFont typeface="Wingdings" panose="05000000000000000000" pitchFamily="2" charset="2"/>
              <a:buChar char="Ø"/>
            </a:pPr>
            <a:endParaRPr lang="en-US" dirty="0"/>
          </a:p>
        </p:txBody>
      </p:sp>
      <p:sp>
        <p:nvSpPr>
          <p:cNvPr id="11" name="Text Placeholder 10">
            <a:extLst>
              <a:ext uri="{FF2B5EF4-FFF2-40B4-BE49-F238E27FC236}">
                <a16:creationId xmlns:a16="http://schemas.microsoft.com/office/drawing/2014/main" id="{CE7DF965-2C32-F48F-085C-6C3A4EFA9C6C}"/>
              </a:ext>
            </a:extLst>
          </p:cNvPr>
          <p:cNvSpPr>
            <a:spLocks noGrp="1"/>
          </p:cNvSpPr>
          <p:nvPr>
            <p:ph type="body" sz="quarter" idx="23"/>
          </p:nvPr>
        </p:nvSpPr>
        <p:spPr>
          <a:xfrm>
            <a:off x="8331669" y="2121906"/>
            <a:ext cx="3543339" cy="677337"/>
          </a:xfrm>
        </p:spPr>
        <p:txBody>
          <a:bodyPr>
            <a:normAutofit/>
          </a:bodyPr>
          <a:lstStyle/>
          <a:p>
            <a:pPr algn="ctr"/>
            <a:r>
              <a:rPr lang="en-US" dirty="0">
                <a:solidFill>
                  <a:schemeClr val="tx1"/>
                </a:solidFill>
              </a:rPr>
              <a:t>Outliers or unusual relationships</a:t>
            </a:r>
          </a:p>
        </p:txBody>
      </p:sp>
      <p:sp>
        <p:nvSpPr>
          <p:cNvPr id="12" name="Text Placeholder 11">
            <a:extLst>
              <a:ext uri="{FF2B5EF4-FFF2-40B4-BE49-F238E27FC236}">
                <a16:creationId xmlns:a16="http://schemas.microsoft.com/office/drawing/2014/main" id="{7DF02535-4836-C1E0-B25A-8DA94DD7211D}"/>
              </a:ext>
            </a:extLst>
          </p:cNvPr>
          <p:cNvSpPr>
            <a:spLocks noGrp="1"/>
          </p:cNvSpPr>
          <p:nvPr>
            <p:ph type="body" sz="quarter" idx="24"/>
          </p:nvPr>
        </p:nvSpPr>
        <p:spPr>
          <a:xfrm>
            <a:off x="4778212" y="2121906"/>
            <a:ext cx="2859089" cy="365125"/>
          </a:xfrm>
        </p:spPr>
        <p:txBody>
          <a:bodyPr>
            <a:normAutofit fontScale="92500"/>
          </a:bodyPr>
          <a:lstStyle/>
          <a:p>
            <a:r>
              <a:rPr lang="en-US" dirty="0">
                <a:solidFill>
                  <a:schemeClr val="tx1"/>
                </a:solidFill>
              </a:rPr>
              <a:t>Patterns Discovered </a:t>
            </a:r>
          </a:p>
        </p:txBody>
      </p:sp>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1838197" y="510658"/>
            <a:ext cx="8978901" cy="1129164"/>
          </a:xfrm>
        </p:spPr>
        <p:txBody>
          <a:bodyPr>
            <a:normAutofit/>
          </a:bodyPr>
          <a:lstStyle/>
          <a:p>
            <a:pPr algn="ctr"/>
            <a:r>
              <a:rPr lang="en-US" cap="all" spc="400" dirty="0">
                <a:ln w="19050">
                  <a:solidFill>
                    <a:schemeClr val="accent5"/>
                  </a:solidFill>
                </a:ln>
                <a:noFill/>
                <a:ea typeface="+mn-ea"/>
                <a:cs typeface="+mn-cs"/>
              </a:rPr>
              <a:t>Key Insights from data analysis</a:t>
            </a:r>
            <a:endParaRPr lang="en-US" dirty="0"/>
          </a:p>
        </p:txBody>
      </p:sp>
      <p:sp>
        <p:nvSpPr>
          <p:cNvPr id="17" name="Text Placeholder 16">
            <a:extLst>
              <a:ext uri="{FF2B5EF4-FFF2-40B4-BE49-F238E27FC236}">
                <a16:creationId xmlns:a16="http://schemas.microsoft.com/office/drawing/2014/main" id="{4D28B074-CD00-2164-C937-3A96E0EEE61C}"/>
              </a:ext>
            </a:extLst>
          </p:cNvPr>
          <p:cNvSpPr>
            <a:spLocks noGrp="1"/>
          </p:cNvSpPr>
          <p:nvPr>
            <p:ph type="body" sz="quarter" idx="16"/>
          </p:nvPr>
        </p:nvSpPr>
        <p:spPr>
          <a:xfrm>
            <a:off x="541106" y="2048737"/>
            <a:ext cx="3543339" cy="677337"/>
          </a:xfrm>
        </p:spPr>
        <p:txBody>
          <a:bodyPr>
            <a:normAutofit fontScale="92500" lnSpcReduction="20000"/>
          </a:bodyPr>
          <a:lstStyle/>
          <a:p>
            <a:pPr algn="ctr"/>
            <a:r>
              <a:rPr lang="en-US" dirty="0">
                <a:solidFill>
                  <a:schemeClr val="tx1"/>
                </a:solidFill>
              </a:rPr>
              <a:t>Variables with strongest correlation with crab age</a:t>
            </a:r>
          </a:p>
        </p:txBody>
      </p:sp>
    </p:spTree>
    <p:extLst>
      <p:ext uri="{BB962C8B-B14F-4D97-AF65-F5344CB8AC3E}">
        <p14:creationId xmlns:p14="http://schemas.microsoft.com/office/powerpoint/2010/main" val="309442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1393638" y="529516"/>
            <a:ext cx="9404723" cy="1400530"/>
          </a:xfrm>
        </p:spPr>
        <p:txBody>
          <a:bodyPr/>
          <a:lstStyle/>
          <a:p>
            <a:pPr algn="ctr"/>
            <a:r>
              <a:rPr lang="en-US" dirty="0"/>
              <a:t>Final Model Performance </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4294967295"/>
          </p:nvPr>
        </p:nvSpPr>
        <p:spPr>
          <a:xfrm>
            <a:off x="749618" y="1703387"/>
            <a:ext cx="4614862" cy="4758373"/>
          </a:xfrm>
        </p:spPr>
        <p:txBody>
          <a:bodyPr/>
          <a:lstStyle/>
          <a:p>
            <a:pPr algn="ctr"/>
            <a:endParaRPr lang="en-US" sz="1600" dirty="0"/>
          </a:p>
        </p:txBody>
      </p:sp>
    </p:spTree>
    <p:extLst>
      <p:ext uri="{BB962C8B-B14F-4D97-AF65-F5344CB8AC3E}">
        <p14:creationId xmlns:p14="http://schemas.microsoft.com/office/powerpoint/2010/main" val="347489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1009901" y="447002"/>
            <a:ext cx="9404723" cy="1400530"/>
          </a:xfrm>
        </p:spPr>
        <p:txBody>
          <a:bodyPr/>
          <a:lstStyle/>
          <a:p>
            <a:pPr algn="ctr"/>
            <a:r>
              <a:rPr lang="en-US" b="1" dirty="0" err="1"/>
              <a:t>Rshinny</a:t>
            </a:r>
            <a:r>
              <a:rPr lang="en-US" b="1" dirty="0"/>
              <a:t> Dashboard</a:t>
            </a:r>
            <a:br>
              <a:rPr lang="en-US" b="1" dirty="0"/>
            </a:br>
            <a:r>
              <a:rPr lang="en-US" sz="3500" b="1" dirty="0"/>
              <a:t>Brief Overview of features</a:t>
            </a:r>
            <a:br>
              <a:rPr lang="en-US" b="1" dirty="0"/>
            </a:br>
            <a:endParaRPr lang="en-US" b="1" dirty="0"/>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idx="1"/>
          </p:nvPr>
        </p:nvSpPr>
        <p:spPr>
          <a:xfrm>
            <a:off x="848220" y="1969135"/>
            <a:ext cx="2946866" cy="576262"/>
          </a:xfrm>
        </p:spPr>
        <p:txBody>
          <a:bodyPr/>
          <a:lstStyle/>
          <a:p>
            <a:pPr algn="ctr"/>
            <a:endParaRPr lang="en-ZA" sz="1800" b="1" dirty="0"/>
          </a:p>
        </p:txBody>
      </p:sp>
      <p:sp>
        <p:nvSpPr>
          <p:cNvPr id="6" name="Text Placeholder 5">
            <a:extLst>
              <a:ext uri="{FF2B5EF4-FFF2-40B4-BE49-F238E27FC236}">
                <a16:creationId xmlns:a16="http://schemas.microsoft.com/office/drawing/2014/main" id="{97F937A6-37D4-7012-5757-C2D9C32DD9AF}"/>
              </a:ext>
            </a:extLst>
          </p:cNvPr>
          <p:cNvSpPr>
            <a:spLocks noGrp="1"/>
          </p:cNvSpPr>
          <p:nvPr>
            <p:ph type="body" sz="half" idx="15"/>
          </p:nvPr>
        </p:nvSpPr>
        <p:spPr>
          <a:xfrm>
            <a:off x="848220" y="2667000"/>
            <a:ext cx="2927350" cy="3589338"/>
          </a:xfrm>
        </p:spPr>
        <p:txBody>
          <a:bodyPr/>
          <a:lstStyle/>
          <a:p>
            <a:endParaRPr lang="en-US" dirty="0"/>
          </a:p>
        </p:txBody>
      </p:sp>
      <p:sp>
        <p:nvSpPr>
          <p:cNvPr id="3" name="Text Placeholder 2">
            <a:extLst>
              <a:ext uri="{FF2B5EF4-FFF2-40B4-BE49-F238E27FC236}">
                <a16:creationId xmlns:a16="http://schemas.microsoft.com/office/drawing/2014/main" id="{153E128D-72D7-A1C6-B8B5-1A2B98371D30}"/>
              </a:ext>
            </a:extLst>
          </p:cNvPr>
          <p:cNvSpPr>
            <a:spLocks noGrp="1"/>
          </p:cNvSpPr>
          <p:nvPr>
            <p:ph type="body" sz="quarter" idx="3"/>
          </p:nvPr>
        </p:nvSpPr>
        <p:spPr>
          <a:xfrm>
            <a:off x="4220398" y="1969135"/>
            <a:ext cx="2936241" cy="576262"/>
          </a:xfrm>
        </p:spPr>
        <p:txBody>
          <a:bodyPr/>
          <a:lstStyle/>
          <a:p>
            <a:endParaRPr lang="en-US" dirty="0"/>
          </a:p>
        </p:txBody>
      </p:sp>
      <p:sp>
        <p:nvSpPr>
          <p:cNvPr id="7" name="Text Placeholder 6">
            <a:extLst>
              <a:ext uri="{FF2B5EF4-FFF2-40B4-BE49-F238E27FC236}">
                <a16:creationId xmlns:a16="http://schemas.microsoft.com/office/drawing/2014/main" id="{0259588F-DA99-9F10-93FA-72A599EEAF59}"/>
              </a:ext>
            </a:extLst>
          </p:cNvPr>
          <p:cNvSpPr>
            <a:spLocks noGrp="1"/>
          </p:cNvSpPr>
          <p:nvPr>
            <p:ph type="body" sz="half" idx="16"/>
          </p:nvPr>
        </p:nvSpPr>
        <p:spPr>
          <a:xfrm>
            <a:off x="4238866" y="2667000"/>
            <a:ext cx="2946794" cy="3589338"/>
          </a:xfrm>
        </p:spPr>
        <p:txBody>
          <a:bodyPr/>
          <a:lstStyle/>
          <a:p>
            <a:endParaRPr lang="en-US" dirty="0"/>
          </a:p>
        </p:txBody>
      </p:sp>
      <p:sp>
        <p:nvSpPr>
          <p:cNvPr id="5" name="Text Placeholder 4">
            <a:extLst>
              <a:ext uri="{FF2B5EF4-FFF2-40B4-BE49-F238E27FC236}">
                <a16:creationId xmlns:a16="http://schemas.microsoft.com/office/drawing/2014/main" id="{0BA97ED6-11F6-BB2E-64C6-5C41E4A95E21}"/>
              </a:ext>
            </a:extLst>
          </p:cNvPr>
          <p:cNvSpPr>
            <a:spLocks noGrp="1"/>
          </p:cNvSpPr>
          <p:nvPr>
            <p:ph type="body" sz="quarter" idx="13"/>
          </p:nvPr>
        </p:nvSpPr>
        <p:spPr>
          <a:xfrm>
            <a:off x="7648955" y="1969135"/>
            <a:ext cx="2932113" cy="576262"/>
          </a:xfrm>
        </p:spPr>
        <p:txBody>
          <a:bodyPr/>
          <a:lstStyle/>
          <a:p>
            <a:endParaRPr lang="en-US" dirty="0"/>
          </a:p>
        </p:txBody>
      </p:sp>
      <p:sp>
        <p:nvSpPr>
          <p:cNvPr id="8" name="Text Placeholder 7">
            <a:extLst>
              <a:ext uri="{FF2B5EF4-FFF2-40B4-BE49-F238E27FC236}">
                <a16:creationId xmlns:a16="http://schemas.microsoft.com/office/drawing/2014/main" id="{001B5BFB-34CA-81CB-E8D2-3F8708B4CBC7}"/>
              </a:ext>
            </a:extLst>
          </p:cNvPr>
          <p:cNvSpPr>
            <a:spLocks noGrp="1"/>
          </p:cNvSpPr>
          <p:nvPr>
            <p:ph type="body" sz="half" idx="17"/>
          </p:nvPr>
        </p:nvSpPr>
        <p:spPr>
          <a:xfrm>
            <a:off x="7648956" y="2667000"/>
            <a:ext cx="2932113" cy="3589338"/>
          </a:xfrm>
        </p:spPr>
        <p:txBody>
          <a:bodyPr/>
          <a:lstStyle/>
          <a:p>
            <a:endParaRPr lang="en-US" dirty="0"/>
          </a:p>
        </p:txBody>
      </p:sp>
    </p:spTree>
    <p:extLst>
      <p:ext uri="{BB962C8B-B14F-4D97-AF65-F5344CB8AC3E}">
        <p14:creationId xmlns:p14="http://schemas.microsoft.com/office/powerpoint/2010/main" val="3630907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Template>
  <TotalTime>272</TotalTime>
  <Words>509</Words>
  <Application>Microsoft Office PowerPoint</Application>
  <PresentationFormat>Widescreen</PresentationFormat>
  <Paragraphs>98</Paragraphs>
  <Slides>11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Arial Narrow</vt:lpstr>
      <vt:lpstr>Avenir Next LT Pro</vt:lpstr>
      <vt:lpstr>Calibri</vt:lpstr>
      <vt:lpstr>Century Gothic</vt:lpstr>
      <vt:lpstr>Courier New</vt:lpstr>
      <vt:lpstr>Posterama</vt:lpstr>
      <vt:lpstr>Wingdings</vt:lpstr>
      <vt:lpstr>Wingdings 3</vt:lpstr>
      <vt:lpstr>Ion</vt:lpstr>
      <vt:lpstr>“Predicting Crab Age Using Regression Analysis”  DDS DS 6306 Project 2 </vt:lpstr>
      <vt:lpstr>Objectives</vt:lpstr>
      <vt:lpstr>Why Predict Crab Age?</vt:lpstr>
      <vt:lpstr> Dataset Overview</vt:lpstr>
      <vt:lpstr>Evaluation Metric  Mean Absolute Error </vt:lpstr>
      <vt:lpstr>Our Findings</vt:lpstr>
      <vt:lpstr>Key Insights from data analysis</vt:lpstr>
      <vt:lpstr>Final Model Performance </vt:lpstr>
      <vt:lpstr>Rshinny Dashboard Brief Overview of features </vt:lpstr>
      <vt:lpstr>Conclusion &amp; key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 Camara</dc:creator>
  <cp:lastModifiedBy>S Camara</cp:lastModifiedBy>
  <cp:revision>1</cp:revision>
  <dcterms:created xsi:type="dcterms:W3CDTF">2025-04-07T04:52:37Z</dcterms:created>
  <dcterms:modified xsi:type="dcterms:W3CDTF">2025-04-12T15:03:38Z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